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256" r:id="rId3"/>
    <p:sldId id="3205" r:id="rId5"/>
    <p:sldId id="258" r:id="rId6"/>
    <p:sldId id="259" r:id="rId7"/>
    <p:sldId id="3421" r:id="rId8"/>
    <p:sldId id="3422" r:id="rId9"/>
    <p:sldId id="3423" r:id="rId10"/>
    <p:sldId id="3414" r:id="rId11"/>
    <p:sldId id="3412" r:id="rId12"/>
    <p:sldId id="284" r:id="rId13"/>
    <p:sldId id="3200" r:id="rId14"/>
    <p:sldId id="278" r:id="rId15"/>
    <p:sldId id="3426" r:id="rId16"/>
    <p:sldId id="3425" r:id="rId17"/>
    <p:sldId id="3427" r:id="rId18"/>
    <p:sldId id="3212" r:id="rId19"/>
    <p:sldId id="3214" r:id="rId20"/>
    <p:sldId id="3192" r:id="rId21"/>
    <p:sldId id="3369" r:id="rId22"/>
    <p:sldId id="3197" r:id="rId23"/>
    <p:sldId id="3407" r:id="rId24"/>
    <p:sldId id="3411" r:id="rId25"/>
    <p:sldId id="3401" r:id="rId26"/>
    <p:sldId id="3336" r:id="rId27"/>
    <p:sldId id="3338" r:id="rId28"/>
    <p:sldId id="3420" r:id="rId29"/>
    <p:sldId id="3409" r:id="rId30"/>
    <p:sldId id="3396" r:id="rId31"/>
    <p:sldId id="3400" r:id="rId32"/>
    <p:sldId id="286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ndo Cheung" initials="OC" lastIdx="2" clrIdx="0"/>
  <p:cmAuthor id="1251677932" name="忘啦" initials="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A7D6"/>
    <a:srgbClr val="E6EBF3"/>
    <a:srgbClr val="2C5568"/>
    <a:srgbClr val="47B066"/>
    <a:srgbClr val="DCECB4"/>
    <a:srgbClr val="FBFFF1"/>
    <a:srgbClr val="80C570"/>
    <a:srgbClr val="3B6171"/>
    <a:srgbClr val="FAF2E0"/>
    <a:srgbClr val="FCF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09" autoAdjust="0"/>
    <p:restoredTop sz="96068" autoAdjust="0"/>
  </p:normalViewPr>
  <p:slideViewPr>
    <p:cSldViewPr snapToGrid="0">
      <p:cViewPr varScale="1">
        <p:scale>
          <a:sx n="82" d="100"/>
          <a:sy n="82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75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EDD7C-C227-43C6-834B-3B46827446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4507-897A-429E-B1C1-48458AA60F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 txBox="1"/>
          <p:nvPr userDrawn="1"/>
        </p:nvSpPr>
        <p:spPr>
          <a:xfrm>
            <a:off x="1305719" y="1154277"/>
            <a:ext cx="3095800" cy="117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942800" y="3036406"/>
            <a:ext cx="3095800" cy="117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1258006" y="2792725"/>
            <a:ext cx="3095800" cy="117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版权声明</a:t>
            </a:r>
            <a:b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在熊猫办公出售的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不得将熊猫办公的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0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0598-BDA3-4A66-B123-9D6CCED237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878C-12E4-4D21-BE17-3578AC5DF0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9" Type="http://schemas.openxmlformats.org/officeDocument/2006/relationships/notesSlide" Target="../notesSlides/notesSlide1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6.png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tags" Target="../tags/tag81.xml"/><Relationship Id="rId10" Type="http://schemas.openxmlformats.org/officeDocument/2006/relationships/image" Target="../media/image30.png"/><Relationship Id="rId1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ags" Target="../tags/tag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37.png"/><Relationship Id="rId4" Type="http://schemas.openxmlformats.org/officeDocument/2006/relationships/tags" Target="../tags/tag84.xml"/><Relationship Id="rId38" Type="http://schemas.openxmlformats.org/officeDocument/2006/relationships/notesSlide" Target="../notesSlides/notesSlide14.xml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46.png"/><Relationship Id="rId35" Type="http://schemas.openxmlformats.org/officeDocument/2006/relationships/tags" Target="../tags/tag106.xml"/><Relationship Id="rId34" Type="http://schemas.openxmlformats.org/officeDocument/2006/relationships/image" Target="../media/image45.png"/><Relationship Id="rId33" Type="http://schemas.openxmlformats.org/officeDocument/2006/relationships/tags" Target="../tags/tag105.xml"/><Relationship Id="rId32" Type="http://schemas.openxmlformats.org/officeDocument/2006/relationships/tags" Target="../tags/tag104.xml"/><Relationship Id="rId31" Type="http://schemas.openxmlformats.org/officeDocument/2006/relationships/image" Target="../media/image44.png"/><Relationship Id="rId30" Type="http://schemas.openxmlformats.org/officeDocument/2006/relationships/image" Target="../media/image43.png"/><Relationship Id="rId3" Type="http://schemas.openxmlformats.org/officeDocument/2006/relationships/tags" Target="../tags/tag83.xml"/><Relationship Id="rId29" Type="http://schemas.openxmlformats.org/officeDocument/2006/relationships/tags" Target="../tags/tag103.xml"/><Relationship Id="rId28" Type="http://schemas.openxmlformats.org/officeDocument/2006/relationships/tags" Target="../tags/tag102.xml"/><Relationship Id="rId27" Type="http://schemas.openxmlformats.org/officeDocument/2006/relationships/tags" Target="../tags/tag101.xml"/><Relationship Id="rId26" Type="http://schemas.openxmlformats.org/officeDocument/2006/relationships/tags" Target="../tags/tag100.xml"/><Relationship Id="rId25" Type="http://schemas.openxmlformats.org/officeDocument/2006/relationships/tags" Target="../tags/tag99.xml"/><Relationship Id="rId24" Type="http://schemas.openxmlformats.org/officeDocument/2006/relationships/image" Target="../media/image42.png"/><Relationship Id="rId23" Type="http://schemas.openxmlformats.org/officeDocument/2006/relationships/tags" Target="../tags/tag98.xml"/><Relationship Id="rId22" Type="http://schemas.openxmlformats.org/officeDocument/2006/relationships/image" Target="../media/image41.png"/><Relationship Id="rId21" Type="http://schemas.openxmlformats.org/officeDocument/2006/relationships/tags" Target="../tags/tag97.xml"/><Relationship Id="rId20" Type="http://schemas.openxmlformats.org/officeDocument/2006/relationships/image" Target="../media/image40.png"/><Relationship Id="rId2" Type="http://schemas.openxmlformats.org/officeDocument/2006/relationships/image" Target="../media/image6.png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image" Target="../media/image39.png"/><Relationship Id="rId16" Type="http://schemas.openxmlformats.org/officeDocument/2006/relationships/tags" Target="../tags/tag94.xml"/><Relationship Id="rId15" Type="http://schemas.openxmlformats.org/officeDocument/2006/relationships/image" Target="../media/image38.png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48.png"/><Relationship Id="rId7" Type="http://schemas.openxmlformats.org/officeDocument/2006/relationships/tags" Target="../tags/tag109.xml"/><Relationship Id="rId6" Type="http://schemas.openxmlformats.org/officeDocument/2006/relationships/image" Target="../media/image47.png"/><Relationship Id="rId5" Type="http://schemas.openxmlformats.org/officeDocument/2006/relationships/tags" Target="../tags/tag108.xml"/><Relationship Id="rId4" Type="http://schemas.openxmlformats.org/officeDocument/2006/relationships/image" Target="../media/image37.png"/><Relationship Id="rId3" Type="http://schemas.openxmlformats.org/officeDocument/2006/relationships/tags" Target="../tags/tag107.xml"/><Relationship Id="rId2" Type="http://schemas.openxmlformats.org/officeDocument/2006/relationships/image" Target="../media/image6.png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55.png"/><Relationship Id="rId16" Type="http://schemas.openxmlformats.org/officeDocument/2006/relationships/image" Target="../media/image54.png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tags" Target="../tags/tag111.xml"/><Relationship Id="rId12" Type="http://schemas.openxmlformats.org/officeDocument/2006/relationships/image" Target="../media/image51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9.png"/><Relationship Id="rId7" Type="http://schemas.openxmlformats.org/officeDocument/2006/relationships/tags" Target="../tags/tag115.xml"/><Relationship Id="rId6" Type="http://schemas.openxmlformats.org/officeDocument/2006/relationships/image" Target="../media/image58.jpeg"/><Relationship Id="rId5" Type="http://schemas.openxmlformats.org/officeDocument/2006/relationships/tags" Target="../tags/tag114.xml"/><Relationship Id="rId4" Type="http://schemas.openxmlformats.org/officeDocument/2006/relationships/image" Target="../media/image57.jpeg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tags" Target="../tags/tag125.xml"/><Relationship Id="rId7" Type="http://schemas.openxmlformats.org/officeDocument/2006/relationships/image" Target="../media/image66.png"/><Relationship Id="rId6" Type="http://schemas.openxmlformats.org/officeDocument/2006/relationships/tags" Target="../tags/tag124.xml"/><Relationship Id="rId5" Type="http://schemas.openxmlformats.org/officeDocument/2006/relationships/image" Target="../media/image65.png"/><Relationship Id="rId4" Type="http://schemas.openxmlformats.org/officeDocument/2006/relationships/tags" Target="../tags/tag123.xml"/><Relationship Id="rId3" Type="http://schemas.openxmlformats.org/officeDocument/2006/relationships/image" Target="../media/image64.png"/><Relationship Id="rId2" Type="http://schemas.openxmlformats.org/officeDocument/2006/relationships/tags" Target="../tags/tag122.xml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6.png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image" Target="../media/image6.png"/><Relationship Id="rId7" Type="http://schemas.openxmlformats.org/officeDocument/2006/relationships/image" Target="../media/image5.jpeg"/><Relationship Id="rId6" Type="http://schemas.openxmlformats.org/officeDocument/2006/relationships/image" Target="../media/image68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7" Type="http://schemas.openxmlformats.org/officeDocument/2006/relationships/notesSlide" Target="../notesSlides/notesSlide2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40.xml"/><Relationship Id="rId14" Type="http://schemas.openxmlformats.org/officeDocument/2006/relationships/image" Target="../media/image69.png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tags" Target="../tags/tag142.xml"/><Relationship Id="rId4" Type="http://schemas.openxmlformats.org/officeDocument/2006/relationships/image" Target="../media/image70.png"/><Relationship Id="rId3" Type="http://schemas.openxmlformats.org/officeDocument/2006/relationships/tags" Target="../tags/tag14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6.png"/><Relationship Id="rId4" Type="http://schemas.openxmlformats.org/officeDocument/2006/relationships/tags" Target="../tags/tag143.xml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47.xml"/><Relationship Id="rId7" Type="http://schemas.openxmlformats.org/officeDocument/2006/relationships/image" Target="../media/image78.png"/><Relationship Id="rId6" Type="http://schemas.openxmlformats.org/officeDocument/2006/relationships/tags" Target="../tags/tag146.xml"/><Relationship Id="rId5" Type="http://schemas.openxmlformats.org/officeDocument/2006/relationships/image" Target="../media/image77.png"/><Relationship Id="rId4" Type="http://schemas.openxmlformats.org/officeDocument/2006/relationships/tags" Target="../tags/tag145.xml"/><Relationship Id="rId3" Type="http://schemas.openxmlformats.org/officeDocument/2006/relationships/image" Target="../media/image76.png"/><Relationship Id="rId2" Type="http://schemas.openxmlformats.org/officeDocument/2006/relationships/tags" Target="../tags/tag144.xml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wmf"/><Relationship Id="rId6" Type="http://schemas.openxmlformats.org/officeDocument/2006/relationships/image" Target="../media/image83.wmf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5" Type="http://schemas.openxmlformats.org/officeDocument/2006/relationships/notesSlide" Target="../notesSlides/notesSlide25.xml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99.png"/><Relationship Id="rId22" Type="http://schemas.openxmlformats.org/officeDocument/2006/relationships/image" Target="../media/image98.png"/><Relationship Id="rId21" Type="http://schemas.openxmlformats.org/officeDocument/2006/relationships/image" Target="../media/image97.png"/><Relationship Id="rId20" Type="http://schemas.openxmlformats.org/officeDocument/2006/relationships/image" Target="../media/image96.jpeg"/><Relationship Id="rId2" Type="http://schemas.openxmlformats.org/officeDocument/2006/relationships/image" Target="../media/image79.jpeg"/><Relationship Id="rId19" Type="http://schemas.openxmlformats.org/officeDocument/2006/relationships/image" Target="../media/image95.png"/><Relationship Id="rId18" Type="http://schemas.openxmlformats.org/officeDocument/2006/relationships/image" Target="../media/image94.png"/><Relationship Id="rId17" Type="http://schemas.openxmlformats.org/officeDocument/2006/relationships/image" Target="../media/image93.png"/><Relationship Id="rId16" Type="http://schemas.openxmlformats.org/officeDocument/2006/relationships/image" Target="../media/image92.png"/><Relationship Id="rId15" Type="http://schemas.openxmlformats.org/officeDocument/2006/relationships/image" Target="../media/image91.png"/><Relationship Id="rId14" Type="http://schemas.openxmlformats.org/officeDocument/2006/relationships/image" Target="../media/image6.png"/><Relationship Id="rId13" Type="http://schemas.openxmlformats.org/officeDocument/2006/relationships/image" Target="../media/image90.png"/><Relationship Id="rId12" Type="http://schemas.openxmlformats.org/officeDocument/2006/relationships/image" Target="../media/image89.png"/><Relationship Id="rId11" Type="http://schemas.openxmlformats.org/officeDocument/2006/relationships/image" Target="../media/image88.png"/><Relationship Id="rId10" Type="http://schemas.openxmlformats.org/officeDocument/2006/relationships/image" Target="../media/image87.pn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8" Type="http://schemas.openxmlformats.org/officeDocument/2006/relationships/notesSlide" Target="../notesSlides/notesSlide26.xml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107.png"/><Relationship Id="rId35" Type="http://schemas.openxmlformats.org/officeDocument/2006/relationships/image" Target="../media/image106.png"/><Relationship Id="rId34" Type="http://schemas.openxmlformats.org/officeDocument/2006/relationships/image" Target="../media/image105.png"/><Relationship Id="rId33" Type="http://schemas.openxmlformats.org/officeDocument/2006/relationships/image" Target="../media/image104.png"/><Relationship Id="rId32" Type="http://schemas.openxmlformats.org/officeDocument/2006/relationships/image" Target="../media/image103.png"/><Relationship Id="rId31" Type="http://schemas.openxmlformats.org/officeDocument/2006/relationships/image" Target="../media/image102.png"/><Relationship Id="rId30" Type="http://schemas.openxmlformats.org/officeDocument/2006/relationships/image" Target="../media/image101.png"/><Relationship Id="rId3" Type="http://schemas.openxmlformats.org/officeDocument/2006/relationships/tags" Target="../tags/tag149.xml"/><Relationship Id="rId29" Type="http://schemas.openxmlformats.org/officeDocument/2006/relationships/image" Target="../media/image100.png"/><Relationship Id="rId28" Type="http://schemas.openxmlformats.org/officeDocument/2006/relationships/tags" Target="../tags/tag173.xml"/><Relationship Id="rId27" Type="http://schemas.openxmlformats.org/officeDocument/2006/relationships/tags" Target="../tags/tag172.xml"/><Relationship Id="rId26" Type="http://schemas.openxmlformats.org/officeDocument/2006/relationships/tags" Target="../tags/tag171.xml"/><Relationship Id="rId25" Type="http://schemas.openxmlformats.org/officeDocument/2006/relationships/tags" Target="../tags/tag170.xml"/><Relationship Id="rId24" Type="http://schemas.openxmlformats.org/officeDocument/2006/relationships/image" Target="../media/image6.png"/><Relationship Id="rId23" Type="http://schemas.openxmlformats.org/officeDocument/2006/relationships/tags" Target="../tags/tag169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tags" Target="../tags/tag148.xml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108.png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9.png"/><Relationship Id="rId3" Type="http://schemas.openxmlformats.org/officeDocument/2006/relationships/image" Target="../media/image6.png"/><Relationship Id="rId2" Type="http://schemas.openxmlformats.org/officeDocument/2006/relationships/tags" Target="../tags/tag174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8" Type="http://schemas.openxmlformats.org/officeDocument/2006/relationships/notesSlide" Target="../notesSlides/notesSlide4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13.png"/><Relationship Id="rId25" Type="http://schemas.openxmlformats.org/officeDocument/2006/relationships/tags" Target="../tags/tag21.xml"/><Relationship Id="rId24" Type="http://schemas.openxmlformats.org/officeDocument/2006/relationships/tags" Target="../tags/tag20.xml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image" Target="../media/image5.jpeg"/><Relationship Id="rId19" Type="http://schemas.openxmlformats.org/officeDocument/2006/relationships/image" Target="../media/image12.svg"/><Relationship Id="rId18" Type="http://schemas.openxmlformats.org/officeDocument/2006/relationships/image" Target="../media/image11.png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image" Target="../media/image10.svg"/><Relationship Id="rId12" Type="http://schemas.openxmlformats.org/officeDocument/2006/relationships/image" Target="../media/image9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0" Type="http://schemas.openxmlformats.org/officeDocument/2006/relationships/notesSlide" Target="../notesSlides/notesSlide8.xml"/><Relationship Id="rId4" Type="http://schemas.openxmlformats.org/officeDocument/2006/relationships/tags" Target="../tags/tag24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58.xml"/><Relationship Id="rId37" Type="http://schemas.openxmlformats.org/officeDocument/2006/relationships/tags" Target="../tags/tag57.xml"/><Relationship Id="rId36" Type="http://schemas.openxmlformats.org/officeDocument/2006/relationships/tags" Target="../tags/tag56.xml"/><Relationship Id="rId35" Type="http://schemas.openxmlformats.org/officeDocument/2006/relationships/tags" Target="../tags/tag55.xml"/><Relationship Id="rId34" Type="http://schemas.openxmlformats.org/officeDocument/2006/relationships/tags" Target="../tags/tag54.xml"/><Relationship Id="rId33" Type="http://schemas.openxmlformats.org/officeDocument/2006/relationships/tags" Target="../tags/tag53.xml"/><Relationship Id="rId32" Type="http://schemas.openxmlformats.org/officeDocument/2006/relationships/tags" Target="../tags/tag52.xml"/><Relationship Id="rId31" Type="http://schemas.openxmlformats.org/officeDocument/2006/relationships/tags" Target="../tags/tag51.xml"/><Relationship Id="rId30" Type="http://schemas.openxmlformats.org/officeDocument/2006/relationships/tags" Target="../tags/tag50.xml"/><Relationship Id="rId3" Type="http://schemas.openxmlformats.org/officeDocument/2006/relationships/tags" Target="../tags/tag23.xml"/><Relationship Id="rId29" Type="http://schemas.openxmlformats.org/officeDocument/2006/relationships/tags" Target="../tags/tag49.xml"/><Relationship Id="rId28" Type="http://schemas.openxmlformats.org/officeDocument/2006/relationships/tags" Target="../tags/tag48.xml"/><Relationship Id="rId27" Type="http://schemas.openxmlformats.org/officeDocument/2006/relationships/tags" Target="../tags/tag47.xml"/><Relationship Id="rId26" Type="http://schemas.openxmlformats.org/officeDocument/2006/relationships/tags" Target="../tags/tag46.xml"/><Relationship Id="rId25" Type="http://schemas.openxmlformats.org/officeDocument/2006/relationships/tags" Target="../tags/tag45.xml"/><Relationship Id="rId24" Type="http://schemas.openxmlformats.org/officeDocument/2006/relationships/tags" Target="../tags/tag44.xml"/><Relationship Id="rId23" Type="http://schemas.openxmlformats.org/officeDocument/2006/relationships/tags" Target="../tags/tag43.xml"/><Relationship Id="rId22" Type="http://schemas.openxmlformats.org/officeDocument/2006/relationships/tags" Target="../tags/tag42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image" Target="../media/image6.png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tags" Target="../tags/tag60.xml"/><Relationship Id="rId35" Type="http://schemas.openxmlformats.org/officeDocument/2006/relationships/notesSlide" Target="../notesSlides/notesSlide9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79.xml"/><Relationship Id="rId32" Type="http://schemas.openxmlformats.org/officeDocument/2006/relationships/tags" Target="../tags/tag78.xml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tags" Target="../tags/tag59.xml"/><Relationship Id="rId29" Type="http://schemas.openxmlformats.org/officeDocument/2006/relationships/tags" Target="../tags/tag75.xml"/><Relationship Id="rId28" Type="http://schemas.openxmlformats.org/officeDocument/2006/relationships/tags" Target="../tags/tag74.xml"/><Relationship Id="rId27" Type="http://schemas.openxmlformats.org/officeDocument/2006/relationships/image" Target="../media/image23.png"/><Relationship Id="rId26" Type="http://schemas.openxmlformats.org/officeDocument/2006/relationships/image" Target="../media/image22.png"/><Relationship Id="rId25" Type="http://schemas.openxmlformats.org/officeDocument/2006/relationships/tags" Target="../tags/tag73.xml"/><Relationship Id="rId24" Type="http://schemas.openxmlformats.org/officeDocument/2006/relationships/image" Target="../media/image21.svg"/><Relationship Id="rId23" Type="http://schemas.openxmlformats.org/officeDocument/2006/relationships/image" Target="../media/image20.png"/><Relationship Id="rId22" Type="http://schemas.openxmlformats.org/officeDocument/2006/relationships/tags" Target="../tags/tag72.xml"/><Relationship Id="rId21" Type="http://schemas.openxmlformats.org/officeDocument/2006/relationships/tags" Target="../tags/tag71.xml"/><Relationship Id="rId20" Type="http://schemas.openxmlformats.org/officeDocument/2006/relationships/tags" Target="../tags/tag70.xml"/><Relationship Id="rId2" Type="http://schemas.openxmlformats.org/officeDocument/2006/relationships/image" Target="../media/image6.png"/><Relationship Id="rId19" Type="http://schemas.openxmlformats.org/officeDocument/2006/relationships/image" Target="../media/image19.svg"/><Relationship Id="rId18" Type="http://schemas.openxmlformats.org/officeDocument/2006/relationships/image" Target="../media/image18.png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image" Target="../media/image17.svg"/><Relationship Id="rId10" Type="http://schemas.openxmlformats.org/officeDocument/2006/relationships/image" Target="../media/image16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直角三角形 28"/>
          <p:cNvSpPr/>
          <p:nvPr/>
        </p:nvSpPr>
        <p:spPr>
          <a:xfrm rot="5400000" flipH="1" flipV="1">
            <a:off x="7263947" y="1929946"/>
            <a:ext cx="5798457" cy="4057650"/>
          </a:xfrm>
          <a:prstGeom prst="rtTriangle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直角三角形 21"/>
          <p:cNvSpPr/>
          <p:nvPr/>
        </p:nvSpPr>
        <p:spPr>
          <a:xfrm rot="1589796" flipH="1">
            <a:off x="1551940" y="-1853565"/>
            <a:ext cx="7432040" cy="3689350"/>
          </a:xfrm>
          <a:prstGeom prst="rtTriangle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12445" y="3686175"/>
            <a:ext cx="7402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SiChuan jincheng Electronic  Co.,Ltd</a:t>
            </a:r>
            <a:endParaRPr lang="en-US" altLang="zh-CN" sz="2400" dirty="0">
              <a:solidFill>
                <a:srgbClr val="3462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512686" y="4163310"/>
            <a:ext cx="7002539" cy="45476"/>
          </a:xfrm>
          <a:prstGeom prst="line">
            <a:avLst/>
          </a:prstGeom>
          <a:ln w="22225">
            <a:solidFill>
              <a:srgbClr val="3462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469143" y="4295127"/>
            <a:ext cx="447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profile presentation ppt</a:t>
            </a:r>
            <a:endParaRPr lang="zh-CN" altLang="en-US" dirty="0">
              <a:solidFill>
                <a:srgbClr val="3462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9143" y="4658285"/>
            <a:ext cx="447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 </a:t>
            </a:r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合作客户 </a:t>
            </a:r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制程工艺 </a:t>
            </a:r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公司团队</a:t>
            </a:r>
            <a:endParaRPr lang="zh-CN" altLang="en-US" dirty="0">
              <a:solidFill>
                <a:srgbClr val="3462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0" b="26681"/>
          <a:stretch>
            <a:fillRect/>
          </a:stretch>
        </p:blipFill>
        <p:spPr>
          <a:xfrm>
            <a:off x="6666592" y="0"/>
            <a:ext cx="5525408" cy="5027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469143" y="2868860"/>
            <a:ext cx="5770880" cy="76835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2C5568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四川锦诚电子有限公司</a:t>
            </a:r>
            <a:endParaRPr lang="zh-CN" altLang="en-US" sz="4400" b="1" dirty="0">
              <a:solidFill>
                <a:srgbClr val="2C5568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  <p:bldLst>
      <p:bldP spid="29" grpId="0" animBg="1"/>
      <p:bldP spid="22" grpId="0" bldLvl="0" animBg="1"/>
      <p:bldP spid="31" grpId="0"/>
      <p:bldP spid="31" grpId="1"/>
      <p:bldP spid="34" grpId="0"/>
      <p:bldP spid="35" grpId="0"/>
      <p:bldP spid="36" grpId="0" bldLvl="0" animBg="1"/>
      <p:bldP spid="36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7283359" y="1919052"/>
            <a:ext cx="2645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  <a:endParaRPr lang="zh-CN" altLang="en-US" sz="30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76320" y="2552788"/>
            <a:ext cx="2797316" cy="815648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>
              <a:defRPr/>
            </a:pPr>
            <a:r>
              <a:rPr lang="zh-CN" altLang="en-US" sz="4500" b="1" kern="1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合作客户</a:t>
            </a:r>
            <a:endParaRPr lang="zh-CN" altLang="zh-CN" sz="4500" b="1" kern="1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53150" y="3676650"/>
            <a:ext cx="4591050" cy="0"/>
          </a:xfrm>
          <a:prstGeom prst="line">
            <a:avLst/>
          </a:prstGeom>
          <a:ln w="38100">
            <a:solidFill>
              <a:srgbClr val="2C5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/>
        </p:nvSpPr>
        <p:spPr>
          <a:xfrm>
            <a:off x="7850" y="0"/>
            <a:ext cx="4297449" cy="6858000"/>
          </a:xfrm>
          <a:prstGeom prst="parallelogram">
            <a:avLst>
              <a:gd name="adj" fmla="val 71550"/>
            </a:avLst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10018"/>
          <a:stretch>
            <a:fillRect/>
          </a:stretch>
        </p:blipFill>
        <p:spPr>
          <a:xfrm flipH="1">
            <a:off x="990601" y="0"/>
            <a:ext cx="6448381" cy="6858000"/>
          </a:xfrm>
          <a:custGeom>
            <a:avLst/>
            <a:gdLst>
              <a:gd name="connsiteX0" fmla="*/ 5226511 w 5226511"/>
              <a:gd name="connsiteY0" fmla="*/ 0 h 4673166"/>
              <a:gd name="connsiteX1" fmla="*/ 0 w 5226511"/>
              <a:gd name="connsiteY1" fmla="*/ 0 h 4673166"/>
              <a:gd name="connsiteX2" fmla="*/ 0 w 5226511"/>
              <a:gd name="connsiteY2" fmla="*/ 40165 h 4673166"/>
              <a:gd name="connsiteX3" fmla="*/ 2510564 w 5226511"/>
              <a:gd name="connsiteY3" fmla="*/ 4673166 h 4673166"/>
              <a:gd name="connsiteX4" fmla="*/ 4946182 w 5226511"/>
              <a:gd name="connsiteY4" fmla="*/ 4673166 h 4673166"/>
              <a:gd name="connsiteX5" fmla="*/ 2428192 w 5226511"/>
              <a:gd name="connsiteY5" fmla="*/ 1 h 4673166"/>
              <a:gd name="connsiteX6" fmla="*/ 5226511 w 5226511"/>
              <a:gd name="connsiteY6" fmla="*/ 1 h 46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6511" h="4673166">
                <a:moveTo>
                  <a:pt x="5226511" y="0"/>
                </a:moveTo>
                <a:lnTo>
                  <a:pt x="0" y="0"/>
                </a:lnTo>
                <a:lnTo>
                  <a:pt x="0" y="40165"/>
                </a:lnTo>
                <a:lnTo>
                  <a:pt x="2510564" y="4673166"/>
                </a:lnTo>
                <a:lnTo>
                  <a:pt x="4946182" y="4673166"/>
                </a:lnTo>
                <a:lnTo>
                  <a:pt x="2428192" y="1"/>
                </a:lnTo>
                <a:lnTo>
                  <a:pt x="5226511" y="1"/>
                </a:lnTo>
                <a:close/>
              </a:path>
            </a:pathLst>
          </a:custGeom>
        </p:spPr>
      </p:pic>
      <p:sp>
        <p:nvSpPr>
          <p:cNvPr id="8" name="isḻîḑê"/>
          <p:cNvSpPr/>
          <p:nvPr/>
        </p:nvSpPr>
        <p:spPr bwMode="auto">
          <a:xfrm>
            <a:off x="7025640" y="3942080"/>
            <a:ext cx="2182495" cy="841375"/>
          </a:xfrm>
          <a:custGeom>
            <a:avLst/>
            <a:gdLst>
              <a:gd name="T0" fmla="*/ 570 w 570"/>
              <a:gd name="T1" fmla="*/ 162 h 490"/>
              <a:gd name="T2" fmla="*/ 570 w 570"/>
              <a:gd name="T3" fmla="*/ 155 h 490"/>
              <a:gd name="T4" fmla="*/ 568 w 570"/>
              <a:gd name="T5" fmla="*/ 149 h 490"/>
              <a:gd name="T6" fmla="*/ 568 w 570"/>
              <a:gd name="T7" fmla="*/ 148 h 490"/>
              <a:gd name="T8" fmla="*/ 504 w 570"/>
              <a:gd name="T9" fmla="*/ 14 h 490"/>
              <a:gd name="T10" fmla="*/ 502 w 570"/>
              <a:gd name="T11" fmla="*/ 10 h 490"/>
              <a:gd name="T12" fmla="*/ 497 w 570"/>
              <a:gd name="T13" fmla="*/ 5 h 490"/>
              <a:gd name="T14" fmla="*/ 491 w 570"/>
              <a:gd name="T15" fmla="*/ 2 h 490"/>
              <a:gd name="T16" fmla="*/ 482 w 570"/>
              <a:gd name="T17" fmla="*/ 0 h 490"/>
              <a:gd name="T18" fmla="*/ 110 w 570"/>
              <a:gd name="T19" fmla="*/ 0 h 490"/>
              <a:gd name="T20" fmla="*/ 102 w 570"/>
              <a:gd name="T21" fmla="*/ 2 h 490"/>
              <a:gd name="T22" fmla="*/ 96 w 570"/>
              <a:gd name="T23" fmla="*/ 5 h 490"/>
              <a:gd name="T24" fmla="*/ 91 w 570"/>
              <a:gd name="T25" fmla="*/ 9 h 490"/>
              <a:gd name="T26" fmla="*/ 4 w 570"/>
              <a:gd name="T27" fmla="*/ 146 h 490"/>
              <a:gd name="T28" fmla="*/ 2 w 570"/>
              <a:gd name="T29" fmla="*/ 149 h 490"/>
              <a:gd name="T30" fmla="*/ 1 w 570"/>
              <a:gd name="T31" fmla="*/ 154 h 490"/>
              <a:gd name="T32" fmla="*/ 0 w 570"/>
              <a:gd name="T33" fmla="*/ 160 h 490"/>
              <a:gd name="T34" fmla="*/ 1 w 570"/>
              <a:gd name="T35" fmla="*/ 167 h 490"/>
              <a:gd name="T36" fmla="*/ 3 w 570"/>
              <a:gd name="T37" fmla="*/ 171 h 490"/>
              <a:gd name="T38" fmla="*/ 6 w 570"/>
              <a:gd name="T39" fmla="*/ 175 h 490"/>
              <a:gd name="T40" fmla="*/ 282 w 570"/>
              <a:gd name="T41" fmla="*/ 490 h 490"/>
              <a:gd name="T42" fmla="*/ 284 w 570"/>
              <a:gd name="T43" fmla="*/ 490 h 490"/>
              <a:gd name="T44" fmla="*/ 284 w 570"/>
              <a:gd name="T45" fmla="*/ 490 h 490"/>
              <a:gd name="T46" fmla="*/ 284 w 570"/>
              <a:gd name="T47" fmla="*/ 490 h 490"/>
              <a:gd name="T48" fmla="*/ 292 w 570"/>
              <a:gd name="T49" fmla="*/ 488 h 490"/>
              <a:gd name="T50" fmla="*/ 298 w 570"/>
              <a:gd name="T51" fmla="*/ 485 h 490"/>
              <a:gd name="T52" fmla="*/ 564 w 570"/>
              <a:gd name="T53" fmla="*/ 175 h 490"/>
              <a:gd name="T54" fmla="*/ 566 w 570"/>
              <a:gd name="T55" fmla="*/ 173 h 490"/>
              <a:gd name="T56" fmla="*/ 568 w 570"/>
              <a:gd name="T57" fmla="*/ 168 h 490"/>
              <a:gd name="T58" fmla="*/ 223 w 570"/>
              <a:gd name="T59" fmla="*/ 184 h 490"/>
              <a:gd name="T60" fmla="*/ 287 w 570"/>
              <a:gd name="T61" fmla="*/ 390 h 490"/>
              <a:gd name="T62" fmla="*/ 237 w 570"/>
              <a:gd name="T63" fmla="*/ 134 h 490"/>
              <a:gd name="T64" fmla="*/ 351 w 570"/>
              <a:gd name="T65" fmla="*/ 134 h 490"/>
              <a:gd name="T66" fmla="*/ 505 w 570"/>
              <a:gd name="T67" fmla="*/ 134 h 490"/>
              <a:gd name="T68" fmla="*/ 480 w 570"/>
              <a:gd name="T69" fmla="*/ 81 h 490"/>
              <a:gd name="T70" fmla="*/ 440 w 570"/>
              <a:gd name="T71" fmla="*/ 50 h 490"/>
              <a:gd name="T72" fmla="*/ 341 w 570"/>
              <a:gd name="T73" fmla="*/ 50 h 490"/>
              <a:gd name="T74" fmla="*/ 235 w 570"/>
              <a:gd name="T75" fmla="*/ 50 h 490"/>
              <a:gd name="T76" fmla="*/ 154 w 570"/>
              <a:gd name="T77" fmla="*/ 50 h 490"/>
              <a:gd name="T78" fmla="*/ 110 w 570"/>
              <a:gd name="T79" fmla="*/ 73 h 490"/>
              <a:gd name="T80" fmla="*/ 71 w 570"/>
              <a:gd name="T81" fmla="*/ 134 h 490"/>
              <a:gd name="T82" fmla="*/ 170 w 570"/>
              <a:gd name="T83" fmla="*/ 184 h 490"/>
              <a:gd name="T84" fmla="*/ 79 w 570"/>
              <a:gd name="T85" fmla="*/ 184 h 490"/>
              <a:gd name="T86" fmla="*/ 366 w 570"/>
              <a:gd name="T87" fmla="*/ 330 h 490"/>
              <a:gd name="T88" fmla="*/ 490 w 570"/>
              <a:gd name="T89" fmla="*/ 184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70" h="490">
                <a:moveTo>
                  <a:pt x="569" y="164"/>
                </a:moveTo>
                <a:cubicBezTo>
                  <a:pt x="569" y="163"/>
                  <a:pt x="570" y="162"/>
                  <a:pt x="570" y="162"/>
                </a:cubicBezTo>
                <a:cubicBezTo>
                  <a:pt x="570" y="160"/>
                  <a:pt x="570" y="159"/>
                  <a:pt x="570" y="157"/>
                </a:cubicBezTo>
                <a:cubicBezTo>
                  <a:pt x="570" y="157"/>
                  <a:pt x="570" y="156"/>
                  <a:pt x="570" y="155"/>
                </a:cubicBezTo>
                <a:cubicBezTo>
                  <a:pt x="569" y="153"/>
                  <a:pt x="569" y="151"/>
                  <a:pt x="568" y="150"/>
                </a:cubicBezTo>
                <a:cubicBezTo>
                  <a:pt x="568" y="149"/>
                  <a:pt x="568" y="149"/>
                  <a:pt x="568" y="149"/>
                </a:cubicBezTo>
                <a:cubicBezTo>
                  <a:pt x="568" y="149"/>
                  <a:pt x="568" y="148"/>
                  <a:pt x="568" y="148"/>
                </a:cubicBezTo>
                <a:cubicBezTo>
                  <a:pt x="568" y="148"/>
                  <a:pt x="568" y="148"/>
                  <a:pt x="568" y="148"/>
                </a:cubicBezTo>
                <a:lnTo>
                  <a:pt x="505" y="15"/>
                </a:lnTo>
                <a:cubicBezTo>
                  <a:pt x="504" y="14"/>
                  <a:pt x="504" y="14"/>
                  <a:pt x="504" y="14"/>
                </a:cubicBezTo>
                <a:cubicBezTo>
                  <a:pt x="504" y="13"/>
                  <a:pt x="504" y="13"/>
                  <a:pt x="504" y="12"/>
                </a:cubicBezTo>
                <a:cubicBezTo>
                  <a:pt x="503" y="12"/>
                  <a:pt x="502" y="11"/>
                  <a:pt x="502" y="10"/>
                </a:cubicBezTo>
                <a:cubicBezTo>
                  <a:pt x="501" y="9"/>
                  <a:pt x="501" y="9"/>
                  <a:pt x="500" y="8"/>
                </a:cubicBezTo>
                <a:cubicBezTo>
                  <a:pt x="499" y="7"/>
                  <a:pt x="498" y="6"/>
                  <a:pt x="497" y="5"/>
                </a:cubicBezTo>
                <a:cubicBezTo>
                  <a:pt x="496" y="5"/>
                  <a:pt x="496" y="4"/>
                  <a:pt x="495" y="4"/>
                </a:cubicBezTo>
                <a:cubicBezTo>
                  <a:pt x="494" y="3"/>
                  <a:pt x="492" y="3"/>
                  <a:pt x="491" y="2"/>
                </a:cubicBezTo>
                <a:cubicBezTo>
                  <a:pt x="490" y="2"/>
                  <a:pt x="489" y="1"/>
                  <a:pt x="489" y="1"/>
                </a:cubicBezTo>
                <a:cubicBezTo>
                  <a:pt x="487" y="1"/>
                  <a:pt x="484" y="0"/>
                  <a:pt x="482" y="0"/>
                </a:cubicBezTo>
                <a:lnTo>
                  <a:pt x="284" y="0"/>
                </a:lnTo>
                <a:lnTo>
                  <a:pt x="110" y="0"/>
                </a:lnTo>
                <a:cubicBezTo>
                  <a:pt x="108" y="0"/>
                  <a:pt x="106" y="0"/>
                  <a:pt x="104" y="1"/>
                </a:cubicBezTo>
                <a:cubicBezTo>
                  <a:pt x="103" y="1"/>
                  <a:pt x="103" y="2"/>
                  <a:pt x="102" y="2"/>
                </a:cubicBezTo>
                <a:cubicBezTo>
                  <a:pt x="101" y="2"/>
                  <a:pt x="99" y="3"/>
                  <a:pt x="98" y="3"/>
                </a:cubicBezTo>
                <a:cubicBezTo>
                  <a:pt x="97" y="4"/>
                  <a:pt x="97" y="4"/>
                  <a:pt x="96" y="5"/>
                </a:cubicBezTo>
                <a:cubicBezTo>
                  <a:pt x="95" y="6"/>
                  <a:pt x="94" y="6"/>
                  <a:pt x="93" y="7"/>
                </a:cubicBezTo>
                <a:cubicBezTo>
                  <a:pt x="92" y="8"/>
                  <a:pt x="92" y="9"/>
                  <a:pt x="91" y="9"/>
                </a:cubicBezTo>
                <a:cubicBezTo>
                  <a:pt x="91" y="10"/>
                  <a:pt x="90" y="11"/>
                  <a:pt x="89" y="12"/>
                </a:cubicBezTo>
                <a:lnTo>
                  <a:pt x="4" y="146"/>
                </a:lnTo>
                <a:cubicBezTo>
                  <a:pt x="3" y="146"/>
                  <a:pt x="3" y="147"/>
                  <a:pt x="3" y="147"/>
                </a:cubicBezTo>
                <a:cubicBezTo>
                  <a:pt x="3" y="148"/>
                  <a:pt x="2" y="148"/>
                  <a:pt x="2" y="149"/>
                </a:cubicBezTo>
                <a:cubicBezTo>
                  <a:pt x="2" y="149"/>
                  <a:pt x="2" y="150"/>
                  <a:pt x="2" y="150"/>
                </a:cubicBezTo>
                <a:cubicBezTo>
                  <a:pt x="1" y="151"/>
                  <a:pt x="1" y="152"/>
                  <a:pt x="1" y="154"/>
                </a:cubicBezTo>
                <a:cubicBezTo>
                  <a:pt x="0" y="155"/>
                  <a:pt x="0" y="156"/>
                  <a:pt x="0" y="157"/>
                </a:cubicBezTo>
                <a:cubicBezTo>
                  <a:pt x="0" y="158"/>
                  <a:pt x="0" y="159"/>
                  <a:pt x="0" y="160"/>
                </a:cubicBezTo>
                <a:cubicBezTo>
                  <a:pt x="0" y="162"/>
                  <a:pt x="0" y="163"/>
                  <a:pt x="0" y="164"/>
                </a:cubicBezTo>
                <a:cubicBezTo>
                  <a:pt x="1" y="165"/>
                  <a:pt x="1" y="166"/>
                  <a:pt x="1" y="167"/>
                </a:cubicBezTo>
                <a:cubicBezTo>
                  <a:pt x="2" y="168"/>
                  <a:pt x="2" y="169"/>
                  <a:pt x="2" y="170"/>
                </a:cubicBezTo>
                <a:cubicBezTo>
                  <a:pt x="3" y="170"/>
                  <a:pt x="3" y="171"/>
                  <a:pt x="3" y="171"/>
                </a:cubicBezTo>
                <a:cubicBezTo>
                  <a:pt x="3" y="172"/>
                  <a:pt x="4" y="173"/>
                  <a:pt x="5" y="173"/>
                </a:cubicBezTo>
                <a:cubicBezTo>
                  <a:pt x="5" y="174"/>
                  <a:pt x="5" y="175"/>
                  <a:pt x="6" y="175"/>
                </a:cubicBezTo>
                <a:lnTo>
                  <a:pt x="264" y="481"/>
                </a:lnTo>
                <a:cubicBezTo>
                  <a:pt x="269" y="486"/>
                  <a:pt x="276" y="490"/>
                  <a:pt x="282" y="490"/>
                </a:cubicBezTo>
                <a:cubicBezTo>
                  <a:pt x="282" y="490"/>
                  <a:pt x="282" y="490"/>
                  <a:pt x="283" y="490"/>
                </a:cubicBez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cubicBezTo>
                  <a:pt x="286" y="490"/>
                  <a:pt x="288" y="489"/>
                  <a:pt x="290" y="489"/>
                </a:cubicBezTo>
                <a:cubicBezTo>
                  <a:pt x="291" y="489"/>
                  <a:pt x="291" y="488"/>
                  <a:pt x="292" y="488"/>
                </a:cubicBezTo>
                <a:cubicBezTo>
                  <a:pt x="294" y="488"/>
                  <a:pt x="295" y="487"/>
                  <a:pt x="297" y="486"/>
                </a:cubicBezTo>
                <a:cubicBezTo>
                  <a:pt x="297" y="486"/>
                  <a:pt x="298" y="485"/>
                  <a:pt x="298" y="485"/>
                </a:cubicBezTo>
                <a:cubicBezTo>
                  <a:pt x="300" y="484"/>
                  <a:pt x="301" y="483"/>
                  <a:pt x="303" y="481"/>
                </a:cubicBezTo>
                <a:lnTo>
                  <a:pt x="564" y="175"/>
                </a:lnTo>
                <a:cubicBezTo>
                  <a:pt x="564" y="175"/>
                  <a:pt x="565" y="175"/>
                  <a:pt x="565" y="174"/>
                </a:cubicBezTo>
                <a:cubicBezTo>
                  <a:pt x="565" y="174"/>
                  <a:pt x="566" y="173"/>
                  <a:pt x="566" y="173"/>
                </a:cubicBezTo>
                <a:cubicBezTo>
                  <a:pt x="567" y="172"/>
                  <a:pt x="567" y="171"/>
                  <a:pt x="567" y="171"/>
                </a:cubicBezTo>
                <a:cubicBezTo>
                  <a:pt x="567" y="170"/>
                  <a:pt x="568" y="169"/>
                  <a:pt x="568" y="168"/>
                </a:cubicBezTo>
                <a:cubicBezTo>
                  <a:pt x="569" y="167"/>
                  <a:pt x="569" y="166"/>
                  <a:pt x="569" y="164"/>
                </a:cubicBezTo>
                <a:close/>
                <a:moveTo>
                  <a:pt x="223" y="184"/>
                </a:moveTo>
                <a:lnTo>
                  <a:pt x="371" y="184"/>
                </a:lnTo>
                <a:lnTo>
                  <a:pt x="287" y="390"/>
                </a:lnTo>
                <a:lnTo>
                  <a:pt x="223" y="184"/>
                </a:lnTo>
                <a:close/>
                <a:moveTo>
                  <a:pt x="237" y="134"/>
                </a:moveTo>
                <a:lnTo>
                  <a:pt x="286" y="65"/>
                </a:lnTo>
                <a:lnTo>
                  <a:pt x="351" y="134"/>
                </a:lnTo>
                <a:lnTo>
                  <a:pt x="237" y="134"/>
                </a:lnTo>
                <a:close/>
                <a:moveTo>
                  <a:pt x="505" y="134"/>
                </a:moveTo>
                <a:lnTo>
                  <a:pt x="451" y="134"/>
                </a:lnTo>
                <a:lnTo>
                  <a:pt x="480" y="81"/>
                </a:lnTo>
                <a:lnTo>
                  <a:pt x="505" y="134"/>
                </a:lnTo>
                <a:close/>
                <a:moveTo>
                  <a:pt x="440" y="50"/>
                </a:moveTo>
                <a:lnTo>
                  <a:pt x="403" y="117"/>
                </a:lnTo>
                <a:lnTo>
                  <a:pt x="341" y="50"/>
                </a:lnTo>
                <a:lnTo>
                  <a:pt x="440" y="50"/>
                </a:lnTo>
                <a:close/>
                <a:moveTo>
                  <a:pt x="235" y="50"/>
                </a:moveTo>
                <a:lnTo>
                  <a:pt x="191" y="113"/>
                </a:lnTo>
                <a:lnTo>
                  <a:pt x="154" y="50"/>
                </a:lnTo>
                <a:lnTo>
                  <a:pt x="235" y="50"/>
                </a:lnTo>
                <a:close/>
                <a:moveTo>
                  <a:pt x="110" y="73"/>
                </a:moveTo>
                <a:lnTo>
                  <a:pt x="145" y="134"/>
                </a:lnTo>
                <a:lnTo>
                  <a:pt x="71" y="134"/>
                </a:lnTo>
                <a:lnTo>
                  <a:pt x="110" y="73"/>
                </a:lnTo>
                <a:close/>
                <a:moveTo>
                  <a:pt x="170" y="184"/>
                </a:moveTo>
                <a:lnTo>
                  <a:pt x="223" y="354"/>
                </a:lnTo>
                <a:lnTo>
                  <a:pt x="79" y="184"/>
                </a:lnTo>
                <a:lnTo>
                  <a:pt x="170" y="184"/>
                </a:lnTo>
                <a:close/>
                <a:moveTo>
                  <a:pt x="366" y="330"/>
                </a:moveTo>
                <a:lnTo>
                  <a:pt x="425" y="184"/>
                </a:lnTo>
                <a:lnTo>
                  <a:pt x="490" y="184"/>
                </a:lnTo>
                <a:lnTo>
                  <a:pt x="366" y="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直接客户</a:t>
            </a:r>
            <a:r>
              <a:rPr lang="en-US" altLang="zh-CN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间接客户</a:t>
            </a: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平板产品交付</a:t>
            </a: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履历</a:t>
            </a:r>
            <a:endParaRPr lang="zh-CN" altLang="en-US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  <p:bldLst>
      <p:bldP spid="36" grpId="0"/>
      <p:bldP spid="29" grpId="0"/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1412305" y="101696"/>
            <a:ext cx="40740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合作客户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平行四边形 39"/>
          <p:cNvSpPr/>
          <p:nvPr/>
        </p:nvSpPr>
        <p:spPr>
          <a:xfrm>
            <a:off x="0" y="-9466"/>
            <a:ext cx="834795" cy="619066"/>
          </a:xfrm>
          <a:prstGeom prst="parallelogram">
            <a:avLst>
              <a:gd name="adj" fmla="val 71730"/>
            </a:avLst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10018"/>
          <a:stretch>
            <a:fillRect/>
          </a:stretch>
        </p:blipFill>
        <p:spPr>
          <a:xfrm flipH="1">
            <a:off x="460476" y="-9466"/>
            <a:ext cx="908902" cy="619066"/>
          </a:xfrm>
          <a:custGeom>
            <a:avLst/>
            <a:gdLst>
              <a:gd name="connsiteX0" fmla="*/ 5226511 w 5226511"/>
              <a:gd name="connsiteY0" fmla="*/ 0 h 4673166"/>
              <a:gd name="connsiteX1" fmla="*/ 0 w 5226511"/>
              <a:gd name="connsiteY1" fmla="*/ 0 h 4673166"/>
              <a:gd name="connsiteX2" fmla="*/ 0 w 5226511"/>
              <a:gd name="connsiteY2" fmla="*/ 40165 h 4673166"/>
              <a:gd name="connsiteX3" fmla="*/ 2510564 w 5226511"/>
              <a:gd name="connsiteY3" fmla="*/ 4673166 h 4673166"/>
              <a:gd name="connsiteX4" fmla="*/ 4946182 w 5226511"/>
              <a:gd name="connsiteY4" fmla="*/ 4673166 h 4673166"/>
              <a:gd name="connsiteX5" fmla="*/ 2428192 w 5226511"/>
              <a:gd name="connsiteY5" fmla="*/ 1 h 4673166"/>
              <a:gd name="connsiteX6" fmla="*/ 5226511 w 5226511"/>
              <a:gd name="connsiteY6" fmla="*/ 1 h 46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6511" h="4673166">
                <a:moveTo>
                  <a:pt x="5226511" y="0"/>
                </a:moveTo>
                <a:lnTo>
                  <a:pt x="0" y="0"/>
                </a:lnTo>
                <a:lnTo>
                  <a:pt x="0" y="40165"/>
                </a:lnTo>
                <a:lnTo>
                  <a:pt x="2510564" y="4673166"/>
                </a:lnTo>
                <a:lnTo>
                  <a:pt x="4946182" y="4673166"/>
                </a:lnTo>
                <a:lnTo>
                  <a:pt x="2428192" y="1"/>
                </a:lnTo>
                <a:lnTo>
                  <a:pt x="5226511" y="1"/>
                </a:lnTo>
                <a:close/>
              </a:path>
            </a:pathLst>
          </a:custGeom>
        </p:spPr>
      </p:pic>
      <p:grpSp>
        <p:nvGrpSpPr>
          <p:cNvPr id="42" name="组合 41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43" name="矩形 42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46" name="图片 45" descr="6de26db2be3aef6ae108c82f9d101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0" y="0"/>
            <a:ext cx="12192000" cy="6949440"/>
            <a:chOff x="0" y="0"/>
            <a:chExt cx="19200" cy="10944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4"/>
            <a:srcRect b="24331"/>
            <a:stretch>
              <a:fillRect/>
            </a:stretch>
          </p:blipFill>
          <p:spPr>
            <a:xfrm>
              <a:off x="0" y="0"/>
              <a:ext cx="19200" cy="10944"/>
            </a:xfrm>
            <a:prstGeom prst="rect">
              <a:avLst/>
            </a:prstGeom>
          </p:spPr>
        </p:pic>
        <p:sp>
          <p:nvSpPr>
            <p:cNvPr id="86" name="矩形 85"/>
            <p:cNvSpPr/>
            <p:nvPr/>
          </p:nvSpPr>
          <p:spPr>
            <a:xfrm>
              <a:off x="0" y="0"/>
              <a:ext cx="19200" cy="10943"/>
            </a:xfrm>
            <a:prstGeom prst="rect">
              <a:avLst/>
            </a:prstGeom>
            <a:solidFill>
              <a:srgbClr val="3B6171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29" y="3061"/>
              <a:ext cx="2732" cy="32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32" h="3253">
                  <a:moveTo>
                    <a:pt x="0" y="3219"/>
                  </a:moveTo>
                  <a:lnTo>
                    <a:pt x="0" y="0"/>
                  </a:lnTo>
                  <a:lnTo>
                    <a:pt x="556" y="174"/>
                  </a:lnTo>
                  <a:lnTo>
                    <a:pt x="1113" y="338"/>
                  </a:lnTo>
                  <a:lnTo>
                    <a:pt x="1669" y="490"/>
                  </a:lnTo>
                  <a:lnTo>
                    <a:pt x="2226" y="630"/>
                  </a:lnTo>
                  <a:lnTo>
                    <a:pt x="2732" y="748"/>
                  </a:lnTo>
                  <a:lnTo>
                    <a:pt x="2732" y="3253"/>
                  </a:lnTo>
                  <a:lnTo>
                    <a:pt x="2226" y="3248"/>
                  </a:lnTo>
                  <a:lnTo>
                    <a:pt x="1669" y="3241"/>
                  </a:lnTo>
                  <a:lnTo>
                    <a:pt x="1113" y="3234"/>
                  </a:lnTo>
                  <a:lnTo>
                    <a:pt x="556" y="3227"/>
                  </a:lnTo>
                  <a:lnTo>
                    <a:pt x="0" y="3219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136525" tIns="396240" rIns="13652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/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703" y="6550"/>
              <a:ext cx="2732" cy="32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32" h="3253">
                  <a:moveTo>
                    <a:pt x="0" y="2505"/>
                  </a:moveTo>
                  <a:lnTo>
                    <a:pt x="0" y="0"/>
                  </a:lnTo>
                  <a:lnTo>
                    <a:pt x="506" y="5"/>
                  </a:lnTo>
                  <a:lnTo>
                    <a:pt x="1063" y="12"/>
                  </a:lnTo>
                  <a:lnTo>
                    <a:pt x="1619" y="19"/>
                  </a:lnTo>
                  <a:lnTo>
                    <a:pt x="2175" y="27"/>
                  </a:lnTo>
                  <a:lnTo>
                    <a:pt x="2732" y="35"/>
                  </a:lnTo>
                  <a:lnTo>
                    <a:pt x="2732" y="3253"/>
                  </a:lnTo>
                  <a:lnTo>
                    <a:pt x="2175" y="3079"/>
                  </a:lnTo>
                  <a:lnTo>
                    <a:pt x="1619" y="2916"/>
                  </a:lnTo>
                  <a:lnTo>
                    <a:pt x="1063" y="2764"/>
                  </a:lnTo>
                  <a:lnTo>
                    <a:pt x="506" y="2623"/>
                  </a:lnTo>
                  <a:lnTo>
                    <a:pt x="0" y="2505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2692" y="6526"/>
              <a:ext cx="2794" cy="2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94" h="2482">
                  <a:moveTo>
                    <a:pt x="0" y="2019"/>
                  </a:moveTo>
                  <a:lnTo>
                    <a:pt x="0" y="0"/>
                  </a:lnTo>
                  <a:lnTo>
                    <a:pt x="179" y="1"/>
                  </a:lnTo>
                  <a:lnTo>
                    <a:pt x="735" y="4"/>
                  </a:lnTo>
                  <a:lnTo>
                    <a:pt x="1292" y="8"/>
                  </a:lnTo>
                  <a:lnTo>
                    <a:pt x="1848" y="13"/>
                  </a:lnTo>
                  <a:lnTo>
                    <a:pt x="2405" y="18"/>
                  </a:lnTo>
                  <a:lnTo>
                    <a:pt x="2794" y="22"/>
                  </a:lnTo>
                  <a:lnTo>
                    <a:pt x="2794" y="2482"/>
                  </a:lnTo>
                  <a:lnTo>
                    <a:pt x="2405" y="2399"/>
                  </a:lnTo>
                  <a:lnTo>
                    <a:pt x="1848" y="2292"/>
                  </a:lnTo>
                  <a:lnTo>
                    <a:pt x="1292" y="2196"/>
                  </a:lnTo>
                  <a:lnTo>
                    <a:pt x="735" y="2112"/>
                  </a:lnTo>
                  <a:lnTo>
                    <a:pt x="179" y="2039"/>
                  </a:lnTo>
                  <a:lnTo>
                    <a:pt x="0" y="2019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43" y="6517"/>
              <a:ext cx="2828" cy="200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28" h="2003">
                  <a:moveTo>
                    <a:pt x="0" y="1846"/>
                  </a:moveTo>
                  <a:lnTo>
                    <a:pt x="0" y="0"/>
                  </a:lnTo>
                  <a:lnTo>
                    <a:pt x="445" y="0"/>
                  </a:lnTo>
                  <a:lnTo>
                    <a:pt x="1002" y="1"/>
                  </a:lnTo>
                  <a:lnTo>
                    <a:pt x="1558" y="2"/>
                  </a:lnTo>
                  <a:lnTo>
                    <a:pt x="2115" y="4"/>
                  </a:lnTo>
                  <a:lnTo>
                    <a:pt x="2671" y="6"/>
                  </a:lnTo>
                  <a:lnTo>
                    <a:pt x="2828" y="7"/>
                  </a:lnTo>
                  <a:lnTo>
                    <a:pt x="2828" y="2003"/>
                  </a:lnTo>
                  <a:lnTo>
                    <a:pt x="2671" y="1985"/>
                  </a:lnTo>
                  <a:lnTo>
                    <a:pt x="2115" y="1935"/>
                  </a:lnTo>
                  <a:lnTo>
                    <a:pt x="1558" y="1895"/>
                  </a:lnTo>
                  <a:lnTo>
                    <a:pt x="1002" y="1867"/>
                  </a:lnTo>
                  <a:lnTo>
                    <a:pt x="445" y="1850"/>
                  </a:lnTo>
                  <a:lnTo>
                    <a:pt x="0" y="1846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93" y="6517"/>
              <a:ext cx="2828" cy="200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28" h="2003">
                  <a:moveTo>
                    <a:pt x="0" y="2003"/>
                  </a:moveTo>
                  <a:lnTo>
                    <a:pt x="0" y="7"/>
                  </a:lnTo>
                  <a:lnTo>
                    <a:pt x="157" y="6"/>
                  </a:lnTo>
                  <a:lnTo>
                    <a:pt x="713" y="4"/>
                  </a:lnTo>
                  <a:lnTo>
                    <a:pt x="1270" y="2"/>
                  </a:lnTo>
                  <a:lnTo>
                    <a:pt x="1826" y="1"/>
                  </a:lnTo>
                  <a:lnTo>
                    <a:pt x="2382" y="0"/>
                  </a:lnTo>
                  <a:lnTo>
                    <a:pt x="2828" y="0"/>
                  </a:lnTo>
                  <a:lnTo>
                    <a:pt x="2828" y="1846"/>
                  </a:lnTo>
                  <a:lnTo>
                    <a:pt x="2382" y="1850"/>
                  </a:lnTo>
                  <a:lnTo>
                    <a:pt x="1826" y="1867"/>
                  </a:lnTo>
                  <a:lnTo>
                    <a:pt x="1270" y="1895"/>
                  </a:lnTo>
                  <a:lnTo>
                    <a:pt x="713" y="1935"/>
                  </a:lnTo>
                  <a:lnTo>
                    <a:pt x="157" y="1985"/>
                  </a:lnTo>
                  <a:lnTo>
                    <a:pt x="0" y="2003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78" y="6526"/>
              <a:ext cx="2794" cy="2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94" h="2482">
                  <a:moveTo>
                    <a:pt x="0" y="2482"/>
                  </a:moveTo>
                  <a:lnTo>
                    <a:pt x="0" y="22"/>
                  </a:lnTo>
                  <a:lnTo>
                    <a:pt x="390" y="18"/>
                  </a:lnTo>
                  <a:lnTo>
                    <a:pt x="946" y="13"/>
                  </a:lnTo>
                  <a:lnTo>
                    <a:pt x="1502" y="8"/>
                  </a:lnTo>
                  <a:lnTo>
                    <a:pt x="2059" y="4"/>
                  </a:lnTo>
                  <a:lnTo>
                    <a:pt x="2615" y="1"/>
                  </a:lnTo>
                  <a:lnTo>
                    <a:pt x="2794" y="0"/>
                  </a:lnTo>
                  <a:lnTo>
                    <a:pt x="2794" y="2019"/>
                  </a:lnTo>
                  <a:lnTo>
                    <a:pt x="2615" y="2039"/>
                  </a:lnTo>
                  <a:lnTo>
                    <a:pt x="2059" y="2112"/>
                  </a:lnTo>
                  <a:lnTo>
                    <a:pt x="1502" y="2196"/>
                  </a:lnTo>
                  <a:lnTo>
                    <a:pt x="946" y="2292"/>
                  </a:lnTo>
                  <a:lnTo>
                    <a:pt x="390" y="2399"/>
                  </a:lnTo>
                  <a:lnTo>
                    <a:pt x="0" y="2482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29" y="6550"/>
              <a:ext cx="2732" cy="32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32" h="3253">
                  <a:moveTo>
                    <a:pt x="0" y="3253"/>
                  </a:moveTo>
                  <a:lnTo>
                    <a:pt x="0" y="35"/>
                  </a:lnTo>
                  <a:lnTo>
                    <a:pt x="556" y="27"/>
                  </a:lnTo>
                  <a:lnTo>
                    <a:pt x="1113" y="19"/>
                  </a:lnTo>
                  <a:lnTo>
                    <a:pt x="1669" y="12"/>
                  </a:lnTo>
                  <a:lnTo>
                    <a:pt x="2226" y="5"/>
                  </a:lnTo>
                  <a:lnTo>
                    <a:pt x="2732" y="0"/>
                  </a:lnTo>
                  <a:lnTo>
                    <a:pt x="2732" y="2505"/>
                  </a:lnTo>
                  <a:lnTo>
                    <a:pt x="2226" y="2623"/>
                  </a:lnTo>
                  <a:lnTo>
                    <a:pt x="1669" y="2764"/>
                  </a:lnTo>
                  <a:lnTo>
                    <a:pt x="1113" y="2916"/>
                  </a:lnTo>
                  <a:lnTo>
                    <a:pt x="556" y="3079"/>
                  </a:lnTo>
                  <a:lnTo>
                    <a:pt x="0" y="3253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5703" y="3052"/>
              <a:ext cx="2732" cy="325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32" h="3253">
                  <a:moveTo>
                    <a:pt x="0" y="3253"/>
                  </a:moveTo>
                  <a:lnTo>
                    <a:pt x="0" y="748"/>
                  </a:lnTo>
                  <a:lnTo>
                    <a:pt x="506" y="630"/>
                  </a:lnTo>
                  <a:lnTo>
                    <a:pt x="1063" y="490"/>
                  </a:lnTo>
                  <a:lnTo>
                    <a:pt x="1619" y="338"/>
                  </a:lnTo>
                  <a:lnTo>
                    <a:pt x="2175" y="174"/>
                  </a:lnTo>
                  <a:lnTo>
                    <a:pt x="2732" y="0"/>
                  </a:lnTo>
                  <a:lnTo>
                    <a:pt x="2732" y="3219"/>
                  </a:lnTo>
                  <a:lnTo>
                    <a:pt x="2175" y="3227"/>
                  </a:lnTo>
                  <a:lnTo>
                    <a:pt x="1619" y="3234"/>
                  </a:lnTo>
                  <a:lnTo>
                    <a:pt x="1063" y="3241"/>
                  </a:lnTo>
                  <a:lnTo>
                    <a:pt x="506" y="3248"/>
                  </a:lnTo>
                  <a:lnTo>
                    <a:pt x="0" y="3253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692" y="3847"/>
              <a:ext cx="2794" cy="2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94" h="2482">
                  <a:moveTo>
                    <a:pt x="0" y="2482"/>
                  </a:moveTo>
                  <a:lnTo>
                    <a:pt x="0" y="463"/>
                  </a:lnTo>
                  <a:lnTo>
                    <a:pt x="179" y="443"/>
                  </a:lnTo>
                  <a:lnTo>
                    <a:pt x="735" y="370"/>
                  </a:lnTo>
                  <a:lnTo>
                    <a:pt x="1292" y="285"/>
                  </a:lnTo>
                  <a:lnTo>
                    <a:pt x="1848" y="190"/>
                  </a:lnTo>
                  <a:lnTo>
                    <a:pt x="2405" y="83"/>
                  </a:lnTo>
                  <a:lnTo>
                    <a:pt x="2794" y="0"/>
                  </a:lnTo>
                  <a:lnTo>
                    <a:pt x="2794" y="2460"/>
                  </a:lnTo>
                  <a:lnTo>
                    <a:pt x="2405" y="2464"/>
                  </a:lnTo>
                  <a:lnTo>
                    <a:pt x="1848" y="2469"/>
                  </a:lnTo>
                  <a:lnTo>
                    <a:pt x="1292" y="2474"/>
                  </a:lnTo>
                  <a:lnTo>
                    <a:pt x="735" y="2477"/>
                  </a:lnTo>
                  <a:lnTo>
                    <a:pt x="179" y="2481"/>
                  </a:lnTo>
                  <a:lnTo>
                    <a:pt x="0" y="2482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643" y="4335"/>
              <a:ext cx="2828" cy="200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28" h="2003">
                  <a:moveTo>
                    <a:pt x="0" y="2003"/>
                  </a:moveTo>
                  <a:lnTo>
                    <a:pt x="0" y="157"/>
                  </a:lnTo>
                  <a:lnTo>
                    <a:pt x="445" y="153"/>
                  </a:lnTo>
                  <a:lnTo>
                    <a:pt x="1002" y="136"/>
                  </a:lnTo>
                  <a:lnTo>
                    <a:pt x="1558" y="108"/>
                  </a:lnTo>
                  <a:lnTo>
                    <a:pt x="2115" y="68"/>
                  </a:lnTo>
                  <a:lnTo>
                    <a:pt x="2671" y="17"/>
                  </a:lnTo>
                  <a:lnTo>
                    <a:pt x="2828" y="0"/>
                  </a:lnTo>
                  <a:lnTo>
                    <a:pt x="2828" y="1995"/>
                  </a:lnTo>
                  <a:lnTo>
                    <a:pt x="2671" y="1996"/>
                  </a:lnTo>
                  <a:lnTo>
                    <a:pt x="2115" y="1999"/>
                  </a:lnTo>
                  <a:lnTo>
                    <a:pt x="1558" y="2000"/>
                  </a:lnTo>
                  <a:lnTo>
                    <a:pt x="1002" y="2002"/>
                  </a:lnTo>
                  <a:lnTo>
                    <a:pt x="445" y="2003"/>
                  </a:lnTo>
                  <a:lnTo>
                    <a:pt x="0" y="2003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93" y="4335"/>
              <a:ext cx="2828" cy="200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28" h="2003">
                  <a:moveTo>
                    <a:pt x="0" y="1995"/>
                  </a:moveTo>
                  <a:lnTo>
                    <a:pt x="0" y="0"/>
                  </a:lnTo>
                  <a:lnTo>
                    <a:pt x="157" y="17"/>
                  </a:lnTo>
                  <a:lnTo>
                    <a:pt x="713" y="68"/>
                  </a:lnTo>
                  <a:lnTo>
                    <a:pt x="1270" y="108"/>
                  </a:lnTo>
                  <a:lnTo>
                    <a:pt x="1826" y="136"/>
                  </a:lnTo>
                  <a:lnTo>
                    <a:pt x="2382" y="153"/>
                  </a:lnTo>
                  <a:lnTo>
                    <a:pt x="2828" y="157"/>
                  </a:lnTo>
                  <a:lnTo>
                    <a:pt x="2828" y="2003"/>
                  </a:lnTo>
                  <a:lnTo>
                    <a:pt x="2382" y="2003"/>
                  </a:lnTo>
                  <a:lnTo>
                    <a:pt x="1826" y="2002"/>
                  </a:lnTo>
                  <a:lnTo>
                    <a:pt x="1270" y="2000"/>
                  </a:lnTo>
                  <a:lnTo>
                    <a:pt x="713" y="1999"/>
                  </a:lnTo>
                  <a:lnTo>
                    <a:pt x="157" y="1996"/>
                  </a:lnTo>
                  <a:lnTo>
                    <a:pt x="0" y="1995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578" y="3847"/>
              <a:ext cx="2794" cy="248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94" h="2482">
                  <a:moveTo>
                    <a:pt x="0" y="2460"/>
                  </a:moveTo>
                  <a:lnTo>
                    <a:pt x="0" y="0"/>
                  </a:lnTo>
                  <a:lnTo>
                    <a:pt x="390" y="83"/>
                  </a:lnTo>
                  <a:lnTo>
                    <a:pt x="946" y="190"/>
                  </a:lnTo>
                  <a:lnTo>
                    <a:pt x="1502" y="285"/>
                  </a:lnTo>
                  <a:lnTo>
                    <a:pt x="2059" y="370"/>
                  </a:lnTo>
                  <a:lnTo>
                    <a:pt x="2615" y="443"/>
                  </a:lnTo>
                  <a:lnTo>
                    <a:pt x="2794" y="463"/>
                  </a:lnTo>
                  <a:lnTo>
                    <a:pt x="2794" y="2482"/>
                  </a:lnTo>
                  <a:lnTo>
                    <a:pt x="2615" y="2481"/>
                  </a:lnTo>
                  <a:lnTo>
                    <a:pt x="2059" y="2477"/>
                  </a:lnTo>
                  <a:lnTo>
                    <a:pt x="1502" y="2474"/>
                  </a:lnTo>
                  <a:lnTo>
                    <a:pt x="946" y="2469"/>
                  </a:lnTo>
                  <a:lnTo>
                    <a:pt x="390" y="2464"/>
                  </a:lnTo>
                  <a:lnTo>
                    <a:pt x="0" y="246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269875" tIns="396240" rIns="269875" bIns="136525" rtlCol="0" anchor="t" anchorCtr="1">
              <a:prstTxWarp prst="textDeflate">
                <a:avLst>
                  <a:gd name="adj" fmla="val 21344"/>
                </a:avLst>
              </a:prstTxWarp>
              <a:noAutofit/>
            </a:bodyPr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 fontAlgn="auto">
                <a:lnSpc>
                  <a:spcPts val="110"/>
                </a:lnSpc>
              </a:pPr>
              <a:endParaRPr lang="en-US" altLang="zh-CN" kern="1500" spc="-350">
                <a:solidFill>
                  <a:schemeClr val="bg1"/>
                </a:solidFill>
                <a:uFillTx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">
              <a:off x="3785" y="5231"/>
              <a:ext cx="2386" cy="452"/>
            </a:xfrm>
            <a:prstGeom prst="rect">
              <a:avLst/>
            </a:prstGeom>
          </p:spPr>
        </p:pic>
        <p:pic>
          <p:nvPicPr>
            <p:cNvPr id="6" name="图片 5" descr="BO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" y="4255"/>
              <a:ext cx="1920" cy="1827"/>
            </a:xfrm>
            <a:prstGeom prst="rect">
              <a:avLst/>
            </a:prstGeom>
          </p:spPr>
        </p:pic>
        <p:pic>
          <p:nvPicPr>
            <p:cNvPr id="7" name="Picture 1" descr="sprocommlogo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E">
                    <a:alpha val="100000"/>
                  </a:srgbClr>
                </a:clrFrom>
                <a:clrTo>
                  <a:srgbClr val="FFFFFE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5912" y="4485"/>
              <a:ext cx="2261" cy="1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1" descr="胜利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9" y="5168"/>
              <a:ext cx="2355" cy="683"/>
            </a:xfrm>
            <a:prstGeom prst="rect">
              <a:avLst/>
            </a:prstGeom>
          </p:spPr>
        </p:pic>
        <p:pic>
          <p:nvPicPr>
            <p:cNvPr id="14" name="图片 13" descr="瑞声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19" y="5161"/>
              <a:ext cx="2336" cy="626"/>
            </a:xfrm>
            <a:prstGeom prst="rect">
              <a:avLst/>
            </a:prstGeom>
          </p:spPr>
        </p:pic>
        <p:pic>
          <p:nvPicPr>
            <p:cNvPr id="16" name="图片 15" descr="skz7mq0zavm0hd8xfaq0nrofxcwje39592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7" y="5231"/>
              <a:ext cx="2540" cy="508"/>
            </a:xfrm>
            <a:prstGeom prst="rect">
              <a:avLst/>
            </a:prstGeom>
          </p:spPr>
        </p:pic>
        <p:pic>
          <p:nvPicPr>
            <p:cNvPr id="100" name="图片 1" descr="BYD-Logo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888" y="7324"/>
              <a:ext cx="2213" cy="1125"/>
            </a:xfrm>
            <a:prstGeom prst="roundRect">
              <a:avLst/>
            </a:prstGeom>
            <a:ln w="6350" cap="sq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图片 16" descr="huawei_logo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73" y="7238"/>
              <a:ext cx="2489" cy="561"/>
            </a:xfrm>
            <a:prstGeom prst="rect">
              <a:avLst/>
            </a:prstGeom>
          </p:spPr>
        </p:pic>
        <p:pic>
          <p:nvPicPr>
            <p:cNvPr id="18" name="图片 17" descr="logo-mi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399" y="7233"/>
              <a:ext cx="1287" cy="1287"/>
            </a:xfrm>
            <a:prstGeom prst="rect">
              <a:avLst/>
            </a:prstGeom>
          </p:spPr>
        </p:pic>
        <p:pic>
          <p:nvPicPr>
            <p:cNvPr id="19" name="图片 18" descr="三星2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15" y="7074"/>
              <a:ext cx="2724" cy="1016"/>
            </a:xfrm>
            <a:prstGeom prst="rect">
              <a:avLst/>
            </a:prstGeom>
          </p:spPr>
        </p:pic>
        <p:pic>
          <p:nvPicPr>
            <p:cNvPr id="20" name="图片 19" descr="skz7mq0zavm0hd8xfaq0nrofxcwje39592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17" y="7324"/>
              <a:ext cx="2540" cy="508"/>
            </a:xfrm>
            <a:prstGeom prst="rect">
              <a:avLst/>
            </a:prstGeom>
          </p:spPr>
        </p:pic>
        <p:pic>
          <p:nvPicPr>
            <p:cNvPr id="21" name="图片 20" descr="vivo11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420000">
              <a:off x="3629" y="7068"/>
              <a:ext cx="2763" cy="105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29" y="9905"/>
              <a:ext cx="2535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间接合作客户</a:t>
              </a:r>
              <a:endParaRPr lang="zh-CN" alt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29" y="2506"/>
              <a:ext cx="2535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直接合作客户</a:t>
              </a:r>
              <a:endParaRPr lang="zh-CN" alt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图片 34" descr="3"/>
          <p:cNvPicPr>
            <a:picLocks noChangeAspect="1"/>
          </p:cNvPicPr>
          <p:nvPr/>
        </p:nvPicPr>
        <p:blipFill>
          <a:blip r:embed="rId17">
            <a:alphaModFix amt="50000"/>
          </a:blip>
          <a:stretch>
            <a:fillRect/>
          </a:stretch>
        </p:blipFill>
        <p:spPr>
          <a:xfrm>
            <a:off x="2363470" y="774065"/>
            <a:ext cx="7004685" cy="1920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33095" y="923290"/>
          <a:ext cx="11083925" cy="5372735"/>
        </p:xfrm>
        <a:graphic>
          <a:graphicData uri="http://schemas.openxmlformats.org/drawingml/2006/table">
            <a:tbl>
              <a:tblPr/>
              <a:tblGrid>
                <a:gridCol w="579755"/>
                <a:gridCol w="1990090"/>
                <a:gridCol w="701675"/>
                <a:gridCol w="1022985"/>
                <a:gridCol w="838200"/>
                <a:gridCol w="1080770"/>
                <a:gridCol w="779780"/>
                <a:gridCol w="798830"/>
                <a:gridCol w="778510"/>
                <a:gridCol w="798830"/>
                <a:gridCol w="1714500"/>
              </a:tblGrid>
              <a:tr h="318770"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终端客户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交付数</a:t>
                      </a:r>
                      <a:r>
                        <a:rPr lang="en-US" altLang="zh-CN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(pcs)</a:t>
                      </a:r>
                      <a:endParaRPr lang="en-US" altLang="zh-CN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一次直通良率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综合直通良率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</a:tr>
              <a:tr h="31877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五金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塑胶</a:t>
                      </a:r>
                      <a:r>
                        <a:rPr lang="en-US" altLang="zh-CN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组装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五金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塑胶</a:t>
                      </a:r>
                      <a:r>
                        <a:rPr lang="en-US" altLang="zh-CN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3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组装</a:t>
                      </a:r>
                      <a:endParaRPr lang="zh-CN" altLang="en-US" sz="13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449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三星（平板）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华勤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OT12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1123000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-2026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8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汉王（平板）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华勤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AX7982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4777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6449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作业帮（平板）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禾苗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PD1211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389917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638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作业帮（平板）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禾苗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PD1302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283987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76.30%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97.20%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6449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沃尔玛（平板）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TC452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87370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97.60%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638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作业帮（平板）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TC657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11100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96.70%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6449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印度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LAVA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禾苗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E8006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7646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99.20%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638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好未来（平板）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禾苗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PD1303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7822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92.30%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97.80%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512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科大讯飞（平板）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TC461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新量产项目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67.80%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94.20%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97.80%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月中量产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8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联想喇叭网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TC658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试产开发中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51.80%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月份量产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9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荣耀（平板）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TC661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试产开发中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45.50%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63.90%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67.80%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92.40%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月份量产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85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华为（平板）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TC862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电泳版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试产开发中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月份量产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9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华为（平板）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京东方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TC862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阳极版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平板电脑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试产开发中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月份量产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5" name="文本框 4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r>
                <a:rPr lang="en-US" altLang="zh-CN" dirty="0"/>
                <a:t>-</a:t>
              </a:r>
              <a:r>
                <a:rPr lang="zh-CN" altLang="en-US" dirty="0"/>
                <a:t>平板</a:t>
              </a:r>
              <a:r>
                <a:rPr lang="zh-CN" altLang="en-US" dirty="0">
                  <a:solidFill>
                    <a:srgbClr val="2C55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产品交付履历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3" name="组合 2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6" name="矩形 5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6de26db2be3aef6ae108c82f9d101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7251461" y="2017752"/>
            <a:ext cx="2645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  <a:endParaRPr lang="zh-CN" altLang="en-US" sz="30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12524" y="2735426"/>
            <a:ext cx="2797316" cy="815648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>
              <a:defRPr/>
            </a:pPr>
            <a:r>
              <a:rPr lang="zh-CN" altLang="en-US" sz="4500" b="1" kern="1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制程工艺</a:t>
            </a:r>
            <a:endParaRPr lang="zh-CN" altLang="zh-CN" sz="4500" b="1" kern="1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53150" y="3714750"/>
            <a:ext cx="4591050" cy="0"/>
          </a:xfrm>
          <a:prstGeom prst="line">
            <a:avLst/>
          </a:prstGeom>
          <a:ln w="38100">
            <a:solidFill>
              <a:srgbClr val="2C5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/>
        </p:nvSpPr>
        <p:spPr>
          <a:xfrm>
            <a:off x="7850" y="0"/>
            <a:ext cx="4297449" cy="6858000"/>
          </a:xfrm>
          <a:prstGeom prst="parallelogram">
            <a:avLst>
              <a:gd name="adj" fmla="val 71550"/>
            </a:avLst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10018"/>
          <a:stretch>
            <a:fillRect/>
          </a:stretch>
        </p:blipFill>
        <p:spPr>
          <a:xfrm flipH="1">
            <a:off x="990601" y="0"/>
            <a:ext cx="6448381" cy="6858000"/>
          </a:xfrm>
          <a:custGeom>
            <a:avLst/>
            <a:gdLst>
              <a:gd name="connsiteX0" fmla="*/ 5226511 w 5226511"/>
              <a:gd name="connsiteY0" fmla="*/ 0 h 4673166"/>
              <a:gd name="connsiteX1" fmla="*/ 0 w 5226511"/>
              <a:gd name="connsiteY1" fmla="*/ 0 h 4673166"/>
              <a:gd name="connsiteX2" fmla="*/ 0 w 5226511"/>
              <a:gd name="connsiteY2" fmla="*/ 40165 h 4673166"/>
              <a:gd name="connsiteX3" fmla="*/ 2510564 w 5226511"/>
              <a:gd name="connsiteY3" fmla="*/ 4673166 h 4673166"/>
              <a:gd name="connsiteX4" fmla="*/ 4946182 w 5226511"/>
              <a:gd name="connsiteY4" fmla="*/ 4673166 h 4673166"/>
              <a:gd name="connsiteX5" fmla="*/ 2428192 w 5226511"/>
              <a:gd name="connsiteY5" fmla="*/ 1 h 4673166"/>
              <a:gd name="connsiteX6" fmla="*/ 5226511 w 5226511"/>
              <a:gd name="connsiteY6" fmla="*/ 1 h 46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6511" h="4673166">
                <a:moveTo>
                  <a:pt x="5226511" y="0"/>
                </a:moveTo>
                <a:lnTo>
                  <a:pt x="0" y="0"/>
                </a:lnTo>
                <a:lnTo>
                  <a:pt x="0" y="40165"/>
                </a:lnTo>
                <a:lnTo>
                  <a:pt x="2510564" y="4673166"/>
                </a:lnTo>
                <a:lnTo>
                  <a:pt x="4946182" y="4673166"/>
                </a:lnTo>
                <a:lnTo>
                  <a:pt x="2428192" y="1"/>
                </a:lnTo>
                <a:lnTo>
                  <a:pt x="5226511" y="1"/>
                </a:lnTo>
                <a:close/>
              </a:path>
            </a:pathLst>
          </a:custGeom>
        </p:spPr>
      </p:pic>
      <p:sp>
        <p:nvSpPr>
          <p:cNvPr id="8" name="isḻîḑê"/>
          <p:cNvSpPr/>
          <p:nvPr/>
        </p:nvSpPr>
        <p:spPr bwMode="auto">
          <a:xfrm>
            <a:off x="6967347" y="4068730"/>
            <a:ext cx="2472699" cy="1241900"/>
          </a:xfrm>
          <a:custGeom>
            <a:avLst/>
            <a:gdLst>
              <a:gd name="T0" fmla="*/ 570 w 570"/>
              <a:gd name="T1" fmla="*/ 162 h 490"/>
              <a:gd name="T2" fmla="*/ 570 w 570"/>
              <a:gd name="T3" fmla="*/ 155 h 490"/>
              <a:gd name="T4" fmla="*/ 568 w 570"/>
              <a:gd name="T5" fmla="*/ 149 h 490"/>
              <a:gd name="T6" fmla="*/ 568 w 570"/>
              <a:gd name="T7" fmla="*/ 148 h 490"/>
              <a:gd name="T8" fmla="*/ 504 w 570"/>
              <a:gd name="T9" fmla="*/ 14 h 490"/>
              <a:gd name="T10" fmla="*/ 502 w 570"/>
              <a:gd name="T11" fmla="*/ 10 h 490"/>
              <a:gd name="T12" fmla="*/ 497 w 570"/>
              <a:gd name="T13" fmla="*/ 5 h 490"/>
              <a:gd name="T14" fmla="*/ 491 w 570"/>
              <a:gd name="T15" fmla="*/ 2 h 490"/>
              <a:gd name="T16" fmla="*/ 482 w 570"/>
              <a:gd name="T17" fmla="*/ 0 h 490"/>
              <a:gd name="T18" fmla="*/ 110 w 570"/>
              <a:gd name="T19" fmla="*/ 0 h 490"/>
              <a:gd name="T20" fmla="*/ 102 w 570"/>
              <a:gd name="T21" fmla="*/ 2 h 490"/>
              <a:gd name="T22" fmla="*/ 96 w 570"/>
              <a:gd name="T23" fmla="*/ 5 h 490"/>
              <a:gd name="T24" fmla="*/ 91 w 570"/>
              <a:gd name="T25" fmla="*/ 9 h 490"/>
              <a:gd name="T26" fmla="*/ 4 w 570"/>
              <a:gd name="T27" fmla="*/ 146 h 490"/>
              <a:gd name="T28" fmla="*/ 2 w 570"/>
              <a:gd name="T29" fmla="*/ 149 h 490"/>
              <a:gd name="T30" fmla="*/ 1 w 570"/>
              <a:gd name="T31" fmla="*/ 154 h 490"/>
              <a:gd name="T32" fmla="*/ 0 w 570"/>
              <a:gd name="T33" fmla="*/ 160 h 490"/>
              <a:gd name="T34" fmla="*/ 1 w 570"/>
              <a:gd name="T35" fmla="*/ 167 h 490"/>
              <a:gd name="T36" fmla="*/ 3 w 570"/>
              <a:gd name="T37" fmla="*/ 171 h 490"/>
              <a:gd name="T38" fmla="*/ 6 w 570"/>
              <a:gd name="T39" fmla="*/ 175 h 490"/>
              <a:gd name="T40" fmla="*/ 282 w 570"/>
              <a:gd name="T41" fmla="*/ 490 h 490"/>
              <a:gd name="T42" fmla="*/ 284 w 570"/>
              <a:gd name="T43" fmla="*/ 490 h 490"/>
              <a:gd name="T44" fmla="*/ 284 w 570"/>
              <a:gd name="T45" fmla="*/ 490 h 490"/>
              <a:gd name="T46" fmla="*/ 284 w 570"/>
              <a:gd name="T47" fmla="*/ 490 h 490"/>
              <a:gd name="T48" fmla="*/ 292 w 570"/>
              <a:gd name="T49" fmla="*/ 488 h 490"/>
              <a:gd name="T50" fmla="*/ 298 w 570"/>
              <a:gd name="T51" fmla="*/ 485 h 490"/>
              <a:gd name="T52" fmla="*/ 564 w 570"/>
              <a:gd name="T53" fmla="*/ 175 h 490"/>
              <a:gd name="T54" fmla="*/ 566 w 570"/>
              <a:gd name="T55" fmla="*/ 173 h 490"/>
              <a:gd name="T56" fmla="*/ 568 w 570"/>
              <a:gd name="T57" fmla="*/ 168 h 490"/>
              <a:gd name="T58" fmla="*/ 223 w 570"/>
              <a:gd name="T59" fmla="*/ 184 h 490"/>
              <a:gd name="T60" fmla="*/ 287 w 570"/>
              <a:gd name="T61" fmla="*/ 390 h 490"/>
              <a:gd name="T62" fmla="*/ 237 w 570"/>
              <a:gd name="T63" fmla="*/ 134 h 490"/>
              <a:gd name="T64" fmla="*/ 351 w 570"/>
              <a:gd name="T65" fmla="*/ 134 h 490"/>
              <a:gd name="T66" fmla="*/ 505 w 570"/>
              <a:gd name="T67" fmla="*/ 134 h 490"/>
              <a:gd name="T68" fmla="*/ 480 w 570"/>
              <a:gd name="T69" fmla="*/ 81 h 490"/>
              <a:gd name="T70" fmla="*/ 440 w 570"/>
              <a:gd name="T71" fmla="*/ 50 h 490"/>
              <a:gd name="T72" fmla="*/ 341 w 570"/>
              <a:gd name="T73" fmla="*/ 50 h 490"/>
              <a:gd name="T74" fmla="*/ 235 w 570"/>
              <a:gd name="T75" fmla="*/ 50 h 490"/>
              <a:gd name="T76" fmla="*/ 154 w 570"/>
              <a:gd name="T77" fmla="*/ 50 h 490"/>
              <a:gd name="T78" fmla="*/ 110 w 570"/>
              <a:gd name="T79" fmla="*/ 73 h 490"/>
              <a:gd name="T80" fmla="*/ 71 w 570"/>
              <a:gd name="T81" fmla="*/ 134 h 490"/>
              <a:gd name="T82" fmla="*/ 170 w 570"/>
              <a:gd name="T83" fmla="*/ 184 h 490"/>
              <a:gd name="T84" fmla="*/ 79 w 570"/>
              <a:gd name="T85" fmla="*/ 184 h 490"/>
              <a:gd name="T86" fmla="*/ 366 w 570"/>
              <a:gd name="T87" fmla="*/ 330 h 490"/>
              <a:gd name="T88" fmla="*/ 490 w 570"/>
              <a:gd name="T89" fmla="*/ 184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70" h="490">
                <a:moveTo>
                  <a:pt x="569" y="164"/>
                </a:moveTo>
                <a:cubicBezTo>
                  <a:pt x="569" y="163"/>
                  <a:pt x="570" y="162"/>
                  <a:pt x="570" y="162"/>
                </a:cubicBezTo>
                <a:cubicBezTo>
                  <a:pt x="570" y="160"/>
                  <a:pt x="570" y="159"/>
                  <a:pt x="570" y="157"/>
                </a:cubicBezTo>
                <a:cubicBezTo>
                  <a:pt x="570" y="157"/>
                  <a:pt x="570" y="156"/>
                  <a:pt x="570" y="155"/>
                </a:cubicBezTo>
                <a:cubicBezTo>
                  <a:pt x="569" y="153"/>
                  <a:pt x="569" y="151"/>
                  <a:pt x="568" y="150"/>
                </a:cubicBezTo>
                <a:cubicBezTo>
                  <a:pt x="568" y="149"/>
                  <a:pt x="568" y="149"/>
                  <a:pt x="568" y="149"/>
                </a:cubicBezTo>
                <a:cubicBezTo>
                  <a:pt x="568" y="149"/>
                  <a:pt x="568" y="148"/>
                  <a:pt x="568" y="148"/>
                </a:cubicBezTo>
                <a:cubicBezTo>
                  <a:pt x="568" y="148"/>
                  <a:pt x="568" y="148"/>
                  <a:pt x="568" y="148"/>
                </a:cubicBezTo>
                <a:lnTo>
                  <a:pt x="505" y="15"/>
                </a:lnTo>
                <a:cubicBezTo>
                  <a:pt x="504" y="14"/>
                  <a:pt x="504" y="14"/>
                  <a:pt x="504" y="14"/>
                </a:cubicBezTo>
                <a:cubicBezTo>
                  <a:pt x="504" y="13"/>
                  <a:pt x="504" y="13"/>
                  <a:pt x="504" y="12"/>
                </a:cubicBezTo>
                <a:cubicBezTo>
                  <a:pt x="503" y="12"/>
                  <a:pt x="502" y="11"/>
                  <a:pt x="502" y="10"/>
                </a:cubicBezTo>
                <a:cubicBezTo>
                  <a:pt x="501" y="9"/>
                  <a:pt x="501" y="9"/>
                  <a:pt x="500" y="8"/>
                </a:cubicBezTo>
                <a:cubicBezTo>
                  <a:pt x="499" y="7"/>
                  <a:pt x="498" y="6"/>
                  <a:pt x="497" y="5"/>
                </a:cubicBezTo>
                <a:cubicBezTo>
                  <a:pt x="496" y="5"/>
                  <a:pt x="496" y="4"/>
                  <a:pt x="495" y="4"/>
                </a:cubicBezTo>
                <a:cubicBezTo>
                  <a:pt x="494" y="3"/>
                  <a:pt x="492" y="3"/>
                  <a:pt x="491" y="2"/>
                </a:cubicBezTo>
                <a:cubicBezTo>
                  <a:pt x="490" y="2"/>
                  <a:pt x="489" y="1"/>
                  <a:pt x="489" y="1"/>
                </a:cubicBezTo>
                <a:cubicBezTo>
                  <a:pt x="487" y="1"/>
                  <a:pt x="484" y="0"/>
                  <a:pt x="482" y="0"/>
                </a:cubicBezTo>
                <a:lnTo>
                  <a:pt x="284" y="0"/>
                </a:lnTo>
                <a:lnTo>
                  <a:pt x="110" y="0"/>
                </a:lnTo>
                <a:cubicBezTo>
                  <a:pt x="108" y="0"/>
                  <a:pt x="106" y="0"/>
                  <a:pt x="104" y="1"/>
                </a:cubicBezTo>
                <a:cubicBezTo>
                  <a:pt x="103" y="1"/>
                  <a:pt x="103" y="2"/>
                  <a:pt x="102" y="2"/>
                </a:cubicBezTo>
                <a:cubicBezTo>
                  <a:pt x="101" y="2"/>
                  <a:pt x="99" y="3"/>
                  <a:pt x="98" y="3"/>
                </a:cubicBezTo>
                <a:cubicBezTo>
                  <a:pt x="97" y="4"/>
                  <a:pt x="97" y="4"/>
                  <a:pt x="96" y="5"/>
                </a:cubicBezTo>
                <a:cubicBezTo>
                  <a:pt x="95" y="6"/>
                  <a:pt x="94" y="6"/>
                  <a:pt x="93" y="7"/>
                </a:cubicBezTo>
                <a:cubicBezTo>
                  <a:pt x="92" y="8"/>
                  <a:pt x="92" y="9"/>
                  <a:pt x="91" y="9"/>
                </a:cubicBezTo>
                <a:cubicBezTo>
                  <a:pt x="91" y="10"/>
                  <a:pt x="90" y="11"/>
                  <a:pt x="89" y="12"/>
                </a:cubicBezTo>
                <a:lnTo>
                  <a:pt x="4" y="146"/>
                </a:lnTo>
                <a:cubicBezTo>
                  <a:pt x="3" y="146"/>
                  <a:pt x="3" y="147"/>
                  <a:pt x="3" y="147"/>
                </a:cubicBezTo>
                <a:cubicBezTo>
                  <a:pt x="3" y="148"/>
                  <a:pt x="2" y="148"/>
                  <a:pt x="2" y="149"/>
                </a:cubicBezTo>
                <a:cubicBezTo>
                  <a:pt x="2" y="149"/>
                  <a:pt x="2" y="150"/>
                  <a:pt x="2" y="150"/>
                </a:cubicBezTo>
                <a:cubicBezTo>
                  <a:pt x="1" y="151"/>
                  <a:pt x="1" y="152"/>
                  <a:pt x="1" y="154"/>
                </a:cubicBezTo>
                <a:cubicBezTo>
                  <a:pt x="0" y="155"/>
                  <a:pt x="0" y="156"/>
                  <a:pt x="0" y="157"/>
                </a:cubicBezTo>
                <a:cubicBezTo>
                  <a:pt x="0" y="158"/>
                  <a:pt x="0" y="159"/>
                  <a:pt x="0" y="160"/>
                </a:cubicBezTo>
                <a:cubicBezTo>
                  <a:pt x="0" y="162"/>
                  <a:pt x="0" y="163"/>
                  <a:pt x="0" y="164"/>
                </a:cubicBezTo>
                <a:cubicBezTo>
                  <a:pt x="1" y="165"/>
                  <a:pt x="1" y="166"/>
                  <a:pt x="1" y="167"/>
                </a:cubicBezTo>
                <a:cubicBezTo>
                  <a:pt x="2" y="168"/>
                  <a:pt x="2" y="169"/>
                  <a:pt x="2" y="170"/>
                </a:cubicBezTo>
                <a:cubicBezTo>
                  <a:pt x="3" y="170"/>
                  <a:pt x="3" y="171"/>
                  <a:pt x="3" y="171"/>
                </a:cubicBezTo>
                <a:cubicBezTo>
                  <a:pt x="3" y="172"/>
                  <a:pt x="4" y="173"/>
                  <a:pt x="5" y="173"/>
                </a:cubicBezTo>
                <a:cubicBezTo>
                  <a:pt x="5" y="174"/>
                  <a:pt x="5" y="175"/>
                  <a:pt x="6" y="175"/>
                </a:cubicBezTo>
                <a:lnTo>
                  <a:pt x="264" y="481"/>
                </a:lnTo>
                <a:cubicBezTo>
                  <a:pt x="269" y="486"/>
                  <a:pt x="276" y="490"/>
                  <a:pt x="282" y="490"/>
                </a:cubicBezTo>
                <a:cubicBezTo>
                  <a:pt x="282" y="490"/>
                  <a:pt x="282" y="490"/>
                  <a:pt x="283" y="490"/>
                </a:cubicBez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cubicBezTo>
                  <a:pt x="286" y="490"/>
                  <a:pt x="288" y="489"/>
                  <a:pt x="290" y="489"/>
                </a:cubicBezTo>
                <a:cubicBezTo>
                  <a:pt x="291" y="489"/>
                  <a:pt x="291" y="488"/>
                  <a:pt x="292" y="488"/>
                </a:cubicBezTo>
                <a:cubicBezTo>
                  <a:pt x="294" y="488"/>
                  <a:pt x="295" y="487"/>
                  <a:pt x="297" y="486"/>
                </a:cubicBezTo>
                <a:cubicBezTo>
                  <a:pt x="297" y="486"/>
                  <a:pt x="298" y="485"/>
                  <a:pt x="298" y="485"/>
                </a:cubicBezTo>
                <a:cubicBezTo>
                  <a:pt x="300" y="484"/>
                  <a:pt x="301" y="483"/>
                  <a:pt x="303" y="481"/>
                </a:cubicBezTo>
                <a:lnTo>
                  <a:pt x="564" y="175"/>
                </a:lnTo>
                <a:cubicBezTo>
                  <a:pt x="564" y="175"/>
                  <a:pt x="565" y="175"/>
                  <a:pt x="565" y="174"/>
                </a:cubicBezTo>
                <a:cubicBezTo>
                  <a:pt x="565" y="174"/>
                  <a:pt x="566" y="173"/>
                  <a:pt x="566" y="173"/>
                </a:cubicBezTo>
                <a:cubicBezTo>
                  <a:pt x="567" y="172"/>
                  <a:pt x="567" y="171"/>
                  <a:pt x="567" y="171"/>
                </a:cubicBezTo>
                <a:cubicBezTo>
                  <a:pt x="567" y="170"/>
                  <a:pt x="568" y="169"/>
                  <a:pt x="568" y="168"/>
                </a:cubicBezTo>
                <a:cubicBezTo>
                  <a:pt x="569" y="167"/>
                  <a:pt x="569" y="166"/>
                  <a:pt x="569" y="164"/>
                </a:cubicBezTo>
                <a:close/>
                <a:moveTo>
                  <a:pt x="223" y="184"/>
                </a:moveTo>
                <a:lnTo>
                  <a:pt x="371" y="184"/>
                </a:lnTo>
                <a:lnTo>
                  <a:pt x="287" y="390"/>
                </a:lnTo>
                <a:lnTo>
                  <a:pt x="223" y="184"/>
                </a:lnTo>
                <a:close/>
                <a:moveTo>
                  <a:pt x="237" y="134"/>
                </a:moveTo>
                <a:lnTo>
                  <a:pt x="286" y="65"/>
                </a:lnTo>
                <a:lnTo>
                  <a:pt x="351" y="134"/>
                </a:lnTo>
                <a:lnTo>
                  <a:pt x="237" y="134"/>
                </a:lnTo>
                <a:close/>
                <a:moveTo>
                  <a:pt x="505" y="134"/>
                </a:moveTo>
                <a:lnTo>
                  <a:pt x="451" y="134"/>
                </a:lnTo>
                <a:lnTo>
                  <a:pt x="480" y="81"/>
                </a:lnTo>
                <a:lnTo>
                  <a:pt x="505" y="134"/>
                </a:lnTo>
                <a:close/>
                <a:moveTo>
                  <a:pt x="440" y="50"/>
                </a:moveTo>
                <a:lnTo>
                  <a:pt x="403" y="117"/>
                </a:lnTo>
                <a:lnTo>
                  <a:pt x="341" y="50"/>
                </a:lnTo>
                <a:lnTo>
                  <a:pt x="440" y="50"/>
                </a:lnTo>
                <a:close/>
                <a:moveTo>
                  <a:pt x="235" y="50"/>
                </a:moveTo>
                <a:lnTo>
                  <a:pt x="191" y="113"/>
                </a:lnTo>
                <a:lnTo>
                  <a:pt x="154" y="50"/>
                </a:lnTo>
                <a:lnTo>
                  <a:pt x="235" y="50"/>
                </a:lnTo>
                <a:close/>
                <a:moveTo>
                  <a:pt x="110" y="73"/>
                </a:moveTo>
                <a:lnTo>
                  <a:pt x="145" y="134"/>
                </a:lnTo>
                <a:lnTo>
                  <a:pt x="71" y="134"/>
                </a:lnTo>
                <a:lnTo>
                  <a:pt x="110" y="73"/>
                </a:lnTo>
                <a:close/>
                <a:moveTo>
                  <a:pt x="170" y="184"/>
                </a:moveTo>
                <a:lnTo>
                  <a:pt x="223" y="354"/>
                </a:lnTo>
                <a:lnTo>
                  <a:pt x="79" y="184"/>
                </a:lnTo>
                <a:lnTo>
                  <a:pt x="170" y="184"/>
                </a:lnTo>
                <a:close/>
                <a:moveTo>
                  <a:pt x="366" y="330"/>
                </a:moveTo>
                <a:lnTo>
                  <a:pt x="425" y="184"/>
                </a:lnTo>
                <a:lnTo>
                  <a:pt x="490" y="184"/>
                </a:lnTo>
                <a:lnTo>
                  <a:pt x="366" y="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  <a:r>
              <a:rPr lang="en-US" altLang="zh-CN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制程工艺</a:t>
            </a:r>
            <a:r>
              <a:rPr lang="en-US" altLang="zh-CN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检测设备</a:t>
            </a:r>
            <a:endParaRPr lang="zh-CN" altLang="en-US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</a:t>
            </a:r>
            <a:r>
              <a:rPr lang="zh-CN" altLang="en-US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</a:t>
            </a:r>
            <a:endParaRPr lang="zh-CN" altLang="en-US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  <p:bldLst>
      <p:bldP spid="36" grpId="0"/>
      <p:bldP spid="29" grpId="0"/>
      <p:bldP spid="9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r>
                <a:rPr lang="en-US" altLang="zh-CN" dirty="0"/>
                <a:t>-3C </a:t>
              </a:r>
              <a:r>
                <a:rPr lang="zh-CN" altLang="en-US" dirty="0"/>
                <a:t>类产品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3" name="组合 2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38" name="文本框 18"/>
          <p:cNvSpPr txBox="1"/>
          <p:nvPr>
            <p:custDataLst>
              <p:tags r:id="rId3"/>
            </p:custDataLst>
          </p:nvPr>
        </p:nvSpPr>
        <p:spPr>
          <a:xfrm>
            <a:off x="4394200" y="3484245"/>
            <a:ext cx="1028700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altLang="zh-CN" sz="1200" b="1" noProof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endParaRPr lang="en-US" altLang="zh-CN" sz="1200" b="1" noProof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9" name="图片 18"/>
          <p:cNvPicPr/>
          <p:nvPr>
            <p:custDataLst>
              <p:tags r:id="rId4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530225" y="2375535"/>
            <a:ext cx="2677160" cy="391795"/>
          </a:xfrm>
          <a:prstGeom prst="rect">
            <a:avLst/>
          </a:prstGeom>
        </p:spPr>
      </p:pic>
      <p:pic>
        <p:nvPicPr>
          <p:cNvPr id="27" name="图片 26"/>
          <p:cNvPicPr/>
          <p:nvPr>
            <p:custDataLst>
              <p:tags r:id="rId6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3574415" y="2383155"/>
            <a:ext cx="2677160" cy="391795"/>
          </a:xfrm>
          <a:prstGeom prst="rect">
            <a:avLst/>
          </a:prstGeom>
        </p:spPr>
      </p:pic>
      <p:pic>
        <p:nvPicPr>
          <p:cNvPr id="28" name="图片 27"/>
          <p:cNvPicPr/>
          <p:nvPr>
            <p:custDataLst>
              <p:tags r:id="rId7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9552940" y="2300605"/>
            <a:ext cx="2677160" cy="391795"/>
          </a:xfrm>
          <a:prstGeom prst="rect">
            <a:avLst/>
          </a:prstGeom>
        </p:spPr>
      </p:pic>
      <p:pic>
        <p:nvPicPr>
          <p:cNvPr id="29" name="图片 28"/>
          <p:cNvPicPr/>
          <p:nvPr>
            <p:custDataLst>
              <p:tags r:id="rId8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6786880" y="2311400"/>
            <a:ext cx="2677160" cy="391795"/>
          </a:xfrm>
          <a:prstGeom prst="rect">
            <a:avLst/>
          </a:prstGeom>
        </p:spPr>
      </p:pic>
      <p:pic>
        <p:nvPicPr>
          <p:cNvPr id="30" name="图片 29"/>
          <p:cNvPicPr/>
          <p:nvPr>
            <p:custDataLst>
              <p:tags r:id="rId9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9470390" y="5369560"/>
            <a:ext cx="2677160" cy="391795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10"/>
            </p:custDataLst>
          </p:nvPr>
        </p:nvSpPr>
        <p:spPr>
          <a:xfrm>
            <a:off x="1012825" y="276796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/>
              <a:t>三星平板</a:t>
            </a:r>
            <a:r>
              <a:rPr lang="en-US" altLang="zh-CN" sz="1300"/>
              <a:t>(8.8</a:t>
            </a:r>
            <a:r>
              <a:rPr lang="zh-CN" altLang="en-US" sz="1300"/>
              <a:t>寸）</a:t>
            </a:r>
            <a:r>
              <a:rPr lang="en-US" altLang="zh-CN" sz="1300"/>
              <a:t> </a:t>
            </a:r>
            <a:endParaRPr lang="en-US" altLang="zh-CN" sz="1300"/>
          </a:p>
        </p:txBody>
      </p:sp>
      <p:sp>
        <p:nvSpPr>
          <p:cNvPr id="15" name="圆角矩形 14"/>
          <p:cNvSpPr/>
          <p:nvPr>
            <p:custDataLst>
              <p:tags r:id="rId11"/>
            </p:custDataLst>
          </p:nvPr>
        </p:nvSpPr>
        <p:spPr>
          <a:xfrm>
            <a:off x="4023360" y="2769870"/>
            <a:ext cx="1992630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/>
              <a:t>荣耀平板（</a:t>
            </a:r>
            <a:r>
              <a:rPr lang="en-US" altLang="zh-CN" sz="1300"/>
              <a:t>12.1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23" name="圆角矩形 22"/>
          <p:cNvSpPr/>
          <p:nvPr>
            <p:custDataLst>
              <p:tags r:id="rId12"/>
            </p:custDataLst>
          </p:nvPr>
        </p:nvSpPr>
        <p:spPr>
          <a:xfrm>
            <a:off x="9955530" y="2773680"/>
            <a:ext cx="188531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/>
              <a:t>LAVA</a:t>
            </a:r>
            <a:r>
              <a:rPr lang="zh-CN" sz="1300"/>
              <a:t>平板（</a:t>
            </a:r>
            <a:r>
              <a:rPr lang="en-US" altLang="zh-CN" sz="1300"/>
              <a:t>8.8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36" name="圆角矩形 35"/>
          <p:cNvSpPr/>
          <p:nvPr>
            <p:custDataLst>
              <p:tags r:id="rId13"/>
            </p:custDataLst>
          </p:nvPr>
        </p:nvSpPr>
        <p:spPr>
          <a:xfrm>
            <a:off x="7253605" y="2774950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/>
              <a:t> </a:t>
            </a:r>
            <a:r>
              <a:rPr lang="zh-CN" altLang="en-US" sz="1300"/>
              <a:t>汉王平板（</a:t>
            </a:r>
            <a:r>
              <a:rPr lang="en-US" altLang="zh-CN" sz="1300"/>
              <a:t>11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39" name="圆角矩形 38"/>
          <p:cNvSpPr/>
          <p:nvPr>
            <p:custDataLst>
              <p:tags r:id="rId14"/>
            </p:custDataLst>
          </p:nvPr>
        </p:nvSpPr>
        <p:spPr>
          <a:xfrm>
            <a:off x="9950450" y="586676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/>
              <a:t> </a:t>
            </a:r>
            <a:r>
              <a:rPr lang="zh-CN" altLang="en-US" sz="1300"/>
              <a:t>作业帮平板（</a:t>
            </a:r>
            <a:r>
              <a:rPr lang="en-US" altLang="zh-CN" sz="1300"/>
              <a:t>14.7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pic>
        <p:nvPicPr>
          <p:cNvPr id="43" name="图片 42" descr="d6887516628b88f1cd4345476365e5a6-removebg-preview"/>
          <p:cNvPicPr>
            <a:picLocks noChangeAspect="1"/>
          </p:cNvPicPr>
          <p:nvPr/>
        </p:nvPicPr>
        <p:blipFill>
          <a:blip r:embed="rId15"/>
          <a:srcRect t="17868" b="10601"/>
          <a:stretch>
            <a:fillRect/>
          </a:stretch>
        </p:blipFill>
        <p:spPr>
          <a:xfrm rot="4800000">
            <a:off x="858520" y="593090"/>
            <a:ext cx="1948180" cy="2475230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 rot="5220000">
            <a:off x="1764665" y="1627505"/>
            <a:ext cx="399415" cy="192405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5" name="图片 44" descr="6123019ef05c5ab6aebf2818887c8792-removebg-preview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20591" b="10280"/>
          <a:stretch>
            <a:fillRect/>
          </a:stretch>
        </p:blipFill>
        <p:spPr>
          <a:xfrm rot="15780000">
            <a:off x="3992245" y="480695"/>
            <a:ext cx="1888490" cy="2319020"/>
          </a:xfrm>
          <a:prstGeom prst="rect">
            <a:avLst/>
          </a:prstGeom>
        </p:spPr>
      </p:pic>
      <p:sp>
        <p:nvSpPr>
          <p:cNvPr id="46" name="圆角矩形 45"/>
          <p:cNvSpPr/>
          <p:nvPr>
            <p:custDataLst>
              <p:tags r:id="rId18"/>
            </p:custDataLst>
          </p:nvPr>
        </p:nvSpPr>
        <p:spPr>
          <a:xfrm rot="5220000">
            <a:off x="4699635" y="1624330"/>
            <a:ext cx="214630" cy="32639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7" name="图片 46" descr="6e7aa29c81819c50f8bc2a053a8a15f0-removebg-preview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t="20030" r="11982" b="12402"/>
          <a:stretch>
            <a:fillRect/>
          </a:stretch>
        </p:blipFill>
        <p:spPr>
          <a:xfrm rot="4860000">
            <a:off x="10097135" y="602615"/>
            <a:ext cx="1688465" cy="2302510"/>
          </a:xfrm>
          <a:prstGeom prst="rect">
            <a:avLst/>
          </a:prstGeom>
        </p:spPr>
      </p:pic>
      <p:pic>
        <p:nvPicPr>
          <p:cNvPr id="48" name="图片 47" descr="955c80bc3e1f9aa111b558909bbbafb9-removebg-preview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9990" b="12182"/>
          <a:stretch>
            <a:fillRect/>
          </a:stretch>
        </p:blipFill>
        <p:spPr>
          <a:xfrm rot="5400000">
            <a:off x="7471410" y="591820"/>
            <a:ext cx="1588770" cy="2196465"/>
          </a:xfrm>
          <a:prstGeom prst="rect">
            <a:avLst/>
          </a:prstGeom>
        </p:spPr>
      </p:pic>
      <p:pic>
        <p:nvPicPr>
          <p:cNvPr id="49" name="图片 48" descr="21976a57ab0e2e2950937b58faff577c-removebg-preview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t="16877" b="9710"/>
          <a:stretch>
            <a:fillRect/>
          </a:stretch>
        </p:blipFill>
        <p:spPr>
          <a:xfrm rot="15660000">
            <a:off x="9825990" y="3364230"/>
            <a:ext cx="1910715" cy="2491740"/>
          </a:xfrm>
          <a:prstGeom prst="rect">
            <a:avLst/>
          </a:prstGeom>
        </p:spPr>
      </p:pic>
      <p:sp>
        <p:nvSpPr>
          <p:cNvPr id="50" name="圆角矩形 49"/>
          <p:cNvSpPr/>
          <p:nvPr>
            <p:custDataLst>
              <p:tags r:id="rId25"/>
            </p:custDataLst>
          </p:nvPr>
        </p:nvSpPr>
        <p:spPr>
          <a:xfrm rot="5220000">
            <a:off x="10664825" y="4914265"/>
            <a:ext cx="214630" cy="32639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圆角矩形 50"/>
          <p:cNvSpPr/>
          <p:nvPr>
            <p:custDataLst>
              <p:tags r:id="rId26"/>
            </p:custDataLst>
          </p:nvPr>
        </p:nvSpPr>
        <p:spPr>
          <a:xfrm rot="540000">
            <a:off x="7520305" y="1441450"/>
            <a:ext cx="214630" cy="32639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1" name="图片 30"/>
          <p:cNvPicPr/>
          <p:nvPr>
            <p:custDataLst>
              <p:tags r:id="rId27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6648450" y="5375910"/>
            <a:ext cx="2677160" cy="391795"/>
          </a:xfrm>
          <a:prstGeom prst="rect">
            <a:avLst/>
          </a:prstGeom>
        </p:spPr>
      </p:pic>
      <p:sp>
        <p:nvSpPr>
          <p:cNvPr id="32" name="圆角矩形 31"/>
          <p:cNvSpPr/>
          <p:nvPr>
            <p:custDataLst>
              <p:tags r:id="rId28"/>
            </p:custDataLst>
          </p:nvPr>
        </p:nvSpPr>
        <p:spPr>
          <a:xfrm>
            <a:off x="7109460" y="585533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/>
              <a:t>作业帮平板（</a:t>
            </a:r>
            <a:r>
              <a:rPr lang="en-US" altLang="zh-CN" sz="1300"/>
              <a:t>13.2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41" name="圆角矩形 40"/>
          <p:cNvSpPr/>
          <p:nvPr>
            <p:custDataLst>
              <p:tags r:id="rId29"/>
            </p:custDataLst>
          </p:nvPr>
        </p:nvSpPr>
        <p:spPr>
          <a:xfrm>
            <a:off x="1071880" y="586676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/>
              <a:t>沃尔玛平板（</a:t>
            </a:r>
            <a:r>
              <a:rPr lang="en-US" altLang="zh-CN" sz="1300"/>
              <a:t>11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pic>
        <p:nvPicPr>
          <p:cNvPr id="52" name="图片 51" descr="63b8b950f44e91a5cdcb4435232b6a18-removebg-preview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9625" y="3262630"/>
            <a:ext cx="1482725" cy="2634615"/>
          </a:xfrm>
          <a:prstGeom prst="rect">
            <a:avLst/>
          </a:prstGeom>
        </p:spPr>
      </p:pic>
      <p:pic>
        <p:nvPicPr>
          <p:cNvPr id="54" name="图片 53" descr="794149e71d667c9804d647b05a0c630a-removebg-preview"/>
          <p:cNvPicPr>
            <a:picLocks noChangeAspect="1"/>
          </p:cNvPicPr>
          <p:nvPr/>
        </p:nvPicPr>
        <p:blipFill>
          <a:blip r:embed="rId31"/>
          <a:srcRect l="12733" r="18869" b="16053"/>
          <a:stretch>
            <a:fillRect/>
          </a:stretch>
        </p:blipFill>
        <p:spPr>
          <a:xfrm rot="16200000">
            <a:off x="985520" y="3940810"/>
            <a:ext cx="2050415" cy="1416685"/>
          </a:xfrm>
          <a:prstGeom prst="rect">
            <a:avLst/>
          </a:prstGeom>
        </p:spPr>
      </p:pic>
      <p:sp>
        <p:nvSpPr>
          <p:cNvPr id="55" name="圆角矩形 54"/>
          <p:cNvSpPr/>
          <p:nvPr/>
        </p:nvSpPr>
        <p:spPr>
          <a:xfrm rot="5220000">
            <a:off x="2246630" y="4529455"/>
            <a:ext cx="304165" cy="24765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6" name="图片 55"/>
          <p:cNvPicPr/>
          <p:nvPr>
            <p:custDataLst>
              <p:tags r:id="rId32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3780790" y="5433695"/>
            <a:ext cx="2677160" cy="391795"/>
          </a:xfrm>
          <a:prstGeom prst="rect">
            <a:avLst/>
          </a:prstGeom>
        </p:spPr>
      </p:pic>
      <p:sp>
        <p:nvSpPr>
          <p:cNvPr id="57" name="圆角矩形 56"/>
          <p:cNvSpPr/>
          <p:nvPr>
            <p:custDataLst>
              <p:tags r:id="rId33"/>
            </p:custDataLst>
          </p:nvPr>
        </p:nvSpPr>
        <p:spPr>
          <a:xfrm>
            <a:off x="4240530" y="585533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/>
              <a:t>作业帮平板（</a:t>
            </a:r>
            <a:r>
              <a:rPr lang="en-US" altLang="zh-CN" sz="1300"/>
              <a:t>13.3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pic>
        <p:nvPicPr>
          <p:cNvPr id="58" name="图片 57" descr="c060a5fe040574d367a4e36f3add73e2-removebg-preview"/>
          <p:cNvPicPr>
            <a:picLocks noChangeAspect="1"/>
          </p:cNvPicPr>
          <p:nvPr/>
        </p:nvPicPr>
        <p:blipFill>
          <a:blip r:embed="rId34"/>
          <a:srcRect l="15457" r="11250"/>
          <a:stretch>
            <a:fillRect/>
          </a:stretch>
        </p:blipFill>
        <p:spPr>
          <a:xfrm rot="11220000">
            <a:off x="3900170" y="4128135"/>
            <a:ext cx="2054225" cy="1577975"/>
          </a:xfrm>
          <a:prstGeom prst="rect">
            <a:avLst/>
          </a:prstGeom>
        </p:spPr>
      </p:pic>
      <p:pic>
        <p:nvPicPr>
          <p:cNvPr id="59" name="图片 58"/>
          <p:cNvPicPr/>
          <p:nvPr>
            <p:custDataLst>
              <p:tags r:id="rId35"/>
            </p:custDataLst>
          </p:nvPr>
        </p:nvPicPr>
        <p:blipFill>
          <a:blip r:embed="rId5"/>
          <a:srcRect t="43917" b="35167"/>
          <a:stretch>
            <a:fillRect/>
          </a:stretch>
        </p:blipFill>
        <p:spPr>
          <a:xfrm>
            <a:off x="585470" y="5474970"/>
            <a:ext cx="2677160" cy="39179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188835" y="3749040"/>
            <a:ext cx="1434465" cy="1915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产品介绍</a:t>
              </a:r>
              <a:r>
                <a:rPr lang="en-US" altLang="zh-CN" dirty="0"/>
                <a:t>-3C </a:t>
              </a:r>
              <a:r>
                <a:rPr lang="zh-CN" altLang="en-US" dirty="0"/>
                <a:t>类产品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3" name="组合 2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38" name="文本框 18"/>
          <p:cNvSpPr txBox="1"/>
          <p:nvPr>
            <p:custDataLst>
              <p:tags r:id="rId3"/>
            </p:custDataLst>
          </p:nvPr>
        </p:nvSpPr>
        <p:spPr>
          <a:xfrm>
            <a:off x="4023360" y="3402330"/>
            <a:ext cx="1028700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altLang="zh-CN" sz="1200" b="1" noProof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endParaRPr lang="en-US" altLang="zh-CN" sz="1200" b="1" noProof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299085" y="2540635"/>
            <a:ext cx="2677160" cy="391795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3315335" y="5189220"/>
            <a:ext cx="2677160" cy="391795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6594475" y="5189220"/>
            <a:ext cx="2677160" cy="391795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6447790" y="2466975"/>
            <a:ext cx="2677160" cy="3917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795" y="4259580"/>
            <a:ext cx="1724660" cy="10693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210" y="4377055"/>
            <a:ext cx="1718945" cy="10471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6120" y="4377055"/>
            <a:ext cx="1880870" cy="955040"/>
          </a:xfrm>
          <a:prstGeom prst="rect">
            <a:avLst/>
          </a:prstGeom>
        </p:spPr>
      </p:pic>
      <p:pic>
        <p:nvPicPr>
          <p:cNvPr id="26" name="图片 25" descr="图片1-removebg-preview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2930" y="1504315"/>
            <a:ext cx="1555115" cy="1197610"/>
          </a:xfrm>
          <a:prstGeom prst="rect">
            <a:avLst/>
          </a:prstGeom>
        </p:spPr>
      </p:pic>
      <p:pic>
        <p:nvPicPr>
          <p:cNvPr id="27" name="图片 26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3394710" y="2514600"/>
            <a:ext cx="2677160" cy="391795"/>
          </a:xfrm>
          <a:prstGeom prst="rect">
            <a:avLst/>
          </a:prstGeom>
        </p:spPr>
      </p:pic>
      <p:pic>
        <p:nvPicPr>
          <p:cNvPr id="28" name="图片 27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311785" y="5179060"/>
            <a:ext cx="2677160" cy="391795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9404350" y="5222240"/>
            <a:ext cx="2677160" cy="391795"/>
          </a:xfrm>
          <a:prstGeom prst="rect">
            <a:avLst/>
          </a:prstGeom>
        </p:spPr>
      </p:pic>
      <p:pic>
        <p:nvPicPr>
          <p:cNvPr id="30" name="图片 29"/>
          <p:cNvPicPr/>
          <p:nvPr/>
        </p:nvPicPr>
        <p:blipFill>
          <a:blip r:embed="rId4"/>
          <a:srcRect t="43917" b="35167"/>
          <a:stretch>
            <a:fillRect/>
          </a:stretch>
        </p:blipFill>
        <p:spPr>
          <a:xfrm>
            <a:off x="9450070" y="2473960"/>
            <a:ext cx="2677160" cy="391795"/>
          </a:xfrm>
          <a:prstGeom prst="rect">
            <a:avLst/>
          </a:prstGeom>
        </p:spPr>
      </p:pic>
      <p:pic>
        <p:nvPicPr>
          <p:cNvPr id="31" name="图片 30" descr="图片2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6935" y="4259580"/>
            <a:ext cx="2078990" cy="12598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255" y="1609090"/>
            <a:ext cx="1377950" cy="1001395"/>
          </a:xfrm>
          <a:prstGeom prst="rect">
            <a:avLst/>
          </a:prstGeom>
        </p:spPr>
      </p:pic>
      <p:pic>
        <p:nvPicPr>
          <p:cNvPr id="2" name="图片 1" descr="图片3-removebg-preview"/>
          <p:cNvPicPr>
            <a:picLocks noChangeAspect="1"/>
          </p:cNvPicPr>
          <p:nvPr/>
        </p:nvPicPr>
        <p:blipFill>
          <a:blip r:embed="rId15"/>
          <a:srcRect l="5469" t="19652" r="9359" b="14304"/>
          <a:stretch>
            <a:fillRect/>
          </a:stretch>
        </p:blipFill>
        <p:spPr>
          <a:xfrm rot="5400000">
            <a:off x="10601325" y="1713230"/>
            <a:ext cx="1366520" cy="58801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888365" y="296227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00"/>
              <a:t>联想</a:t>
            </a:r>
            <a:r>
              <a:rPr lang="zh-CN" altLang="en-US" sz="1300"/>
              <a:t>平板喇叭网</a:t>
            </a:r>
            <a:endParaRPr lang="en-US" altLang="zh-CN" sz="1300"/>
          </a:p>
        </p:txBody>
      </p:sp>
      <p:sp>
        <p:nvSpPr>
          <p:cNvPr id="11" name="圆角矩形 10"/>
          <p:cNvSpPr/>
          <p:nvPr/>
        </p:nvSpPr>
        <p:spPr>
          <a:xfrm>
            <a:off x="3780790" y="568769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/>
              <a:t>M58</a:t>
            </a:r>
            <a:r>
              <a:rPr lang="zh-CN" altLang="en-US" sz="1300"/>
              <a:t>小米系列：</a:t>
            </a:r>
            <a:r>
              <a:rPr lang="en-US" altLang="zh-CN" sz="1300"/>
              <a:t>C</a:t>
            </a:r>
            <a:r>
              <a:rPr lang="zh-CN" altLang="en-US" sz="1300"/>
              <a:t>壳（</a:t>
            </a:r>
            <a:r>
              <a:rPr lang="en-US" altLang="zh-CN" sz="1300"/>
              <a:t>15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12" name="圆角矩形 11"/>
          <p:cNvSpPr/>
          <p:nvPr/>
        </p:nvSpPr>
        <p:spPr>
          <a:xfrm>
            <a:off x="7054215" y="568769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/>
              <a:t>M58</a:t>
            </a:r>
            <a:r>
              <a:rPr lang="zh-CN" altLang="en-US" sz="1300"/>
              <a:t>小米系列：</a:t>
            </a:r>
            <a:r>
              <a:rPr lang="en-US" altLang="zh-CN" sz="1300"/>
              <a:t>D</a:t>
            </a:r>
            <a:r>
              <a:rPr lang="zh-CN" altLang="en-US" sz="1300"/>
              <a:t>壳（</a:t>
            </a:r>
            <a:r>
              <a:rPr lang="en-US" altLang="zh-CN" sz="1300"/>
              <a:t>15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14" name="圆角矩形 13"/>
          <p:cNvSpPr/>
          <p:nvPr/>
        </p:nvSpPr>
        <p:spPr>
          <a:xfrm>
            <a:off x="6812915" y="2962275"/>
            <a:ext cx="2089150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300"/>
              <a:t>联想：</a:t>
            </a:r>
            <a:r>
              <a:rPr lang="en-US" altLang="zh-CN" sz="1300"/>
              <a:t>LE460</a:t>
            </a:r>
            <a:r>
              <a:rPr lang="zh-CN" altLang="en-US" sz="1300"/>
              <a:t>系列（</a:t>
            </a:r>
            <a:r>
              <a:rPr lang="en-US" altLang="zh-CN" sz="1300"/>
              <a:t>14</a:t>
            </a:r>
            <a:r>
              <a:rPr lang="zh-CN" altLang="en-US" sz="1300"/>
              <a:t>寸）</a:t>
            </a:r>
            <a:endParaRPr lang="zh-CN" altLang="en-US" sz="1300"/>
          </a:p>
          <a:p>
            <a:pPr algn="ctr"/>
            <a:r>
              <a:rPr lang="zh-CN" altLang="en-US" sz="1300"/>
              <a:t>联想：</a:t>
            </a:r>
            <a:r>
              <a:rPr lang="en-US" altLang="zh-CN" sz="1300"/>
              <a:t>LE620</a:t>
            </a:r>
            <a:r>
              <a:rPr lang="zh-CN" altLang="en-US" sz="1300"/>
              <a:t>系列（</a:t>
            </a:r>
            <a:r>
              <a:rPr lang="en-US" altLang="zh-CN" sz="1300"/>
              <a:t>15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15" name="圆角矩形 14"/>
          <p:cNvSpPr/>
          <p:nvPr/>
        </p:nvSpPr>
        <p:spPr>
          <a:xfrm>
            <a:off x="3582035" y="2962275"/>
            <a:ext cx="2440940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300"/>
              <a:t>联想：</a:t>
            </a:r>
            <a:r>
              <a:rPr lang="en-US" altLang="zh-CN" sz="1300"/>
              <a:t>MS4A2</a:t>
            </a:r>
            <a:r>
              <a:rPr lang="zh-CN" altLang="en-US" sz="1300"/>
              <a:t>系列</a:t>
            </a:r>
            <a:r>
              <a:rPr lang="en-US" altLang="zh-CN" sz="1300"/>
              <a:t> A</a:t>
            </a:r>
            <a:r>
              <a:rPr lang="zh-CN" altLang="en-US" sz="1300"/>
              <a:t>壳（</a:t>
            </a:r>
            <a:r>
              <a:rPr lang="en-US" altLang="zh-CN" sz="1300"/>
              <a:t>14</a:t>
            </a:r>
            <a:r>
              <a:rPr lang="zh-CN" altLang="en-US" sz="1300"/>
              <a:t>寸）</a:t>
            </a:r>
            <a:endParaRPr lang="zh-CN" altLang="en-US" sz="1300"/>
          </a:p>
          <a:p>
            <a:pPr algn="ctr"/>
            <a:r>
              <a:rPr lang="zh-CN" altLang="en-US" sz="1300"/>
              <a:t>联想：</a:t>
            </a:r>
            <a:r>
              <a:rPr lang="en-US" altLang="zh-CN" sz="1300"/>
              <a:t>MS5A2</a:t>
            </a:r>
            <a:r>
              <a:rPr lang="zh-CN" altLang="en-US" sz="1300"/>
              <a:t>系列</a:t>
            </a:r>
            <a:r>
              <a:rPr lang="en-US" altLang="zh-CN" sz="1300"/>
              <a:t> A</a:t>
            </a:r>
            <a:r>
              <a:rPr lang="zh-CN" altLang="en-US" sz="1300"/>
              <a:t>壳（</a:t>
            </a:r>
            <a:r>
              <a:rPr lang="en-US" altLang="zh-CN" sz="1300"/>
              <a:t>15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23" name="圆角矩形 22"/>
          <p:cNvSpPr/>
          <p:nvPr/>
        </p:nvSpPr>
        <p:spPr>
          <a:xfrm>
            <a:off x="835025" y="568769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00"/>
              <a:t>M58</a:t>
            </a:r>
            <a:r>
              <a:rPr lang="zh-CN" altLang="en-US" sz="1300"/>
              <a:t>小米系列：</a:t>
            </a:r>
            <a:r>
              <a:rPr lang="en-US" altLang="zh-CN" sz="1300"/>
              <a:t>A</a:t>
            </a:r>
            <a:r>
              <a:rPr lang="zh-CN" altLang="en-US" sz="1300"/>
              <a:t>壳</a:t>
            </a:r>
            <a:r>
              <a:rPr lang="en-US" altLang="zh-CN" sz="1300"/>
              <a:t>(15</a:t>
            </a:r>
            <a:r>
              <a:rPr lang="zh-CN" altLang="en-US" sz="1300"/>
              <a:t>寸）</a:t>
            </a:r>
            <a:endParaRPr lang="zh-CN" altLang="en-US" sz="1300"/>
          </a:p>
        </p:txBody>
      </p:sp>
      <p:sp>
        <p:nvSpPr>
          <p:cNvPr id="36" name="圆角矩形 35"/>
          <p:cNvSpPr/>
          <p:nvPr/>
        </p:nvSpPr>
        <p:spPr>
          <a:xfrm>
            <a:off x="9865995" y="568769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300"/>
              <a:t>智能穿戴系列</a:t>
            </a:r>
            <a:endParaRPr lang="en-US" altLang="zh-CN" sz="1300"/>
          </a:p>
        </p:txBody>
      </p:sp>
      <p:sp>
        <p:nvSpPr>
          <p:cNvPr id="39" name="圆角矩形 38"/>
          <p:cNvSpPr/>
          <p:nvPr/>
        </p:nvSpPr>
        <p:spPr>
          <a:xfrm>
            <a:off x="9935210" y="2962275"/>
            <a:ext cx="1754505" cy="441325"/>
          </a:xfrm>
          <a:prstGeom prst="roundRect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300"/>
              <a:t>手机壳：</a:t>
            </a:r>
            <a:r>
              <a:rPr lang="en-US" altLang="zh-CN" sz="1300"/>
              <a:t>NMT</a:t>
            </a:r>
            <a:r>
              <a:rPr lang="zh-CN" altLang="en-US" sz="1300"/>
              <a:t>成型</a:t>
            </a:r>
            <a:endParaRPr lang="zh-CN" altLang="en-US" sz="1300"/>
          </a:p>
        </p:txBody>
      </p:sp>
      <p:pic>
        <p:nvPicPr>
          <p:cNvPr id="24" name="图片 23" descr="7a483b10fd6842018a93625e6eb270fd-removebg-preview"/>
          <p:cNvPicPr>
            <a:picLocks noChangeAspect="1"/>
          </p:cNvPicPr>
          <p:nvPr/>
        </p:nvPicPr>
        <p:blipFill>
          <a:blip r:embed="rId16"/>
          <a:srcRect t="27017" b="22633"/>
          <a:stretch>
            <a:fillRect/>
          </a:stretch>
        </p:blipFill>
        <p:spPr>
          <a:xfrm>
            <a:off x="835025" y="1343660"/>
            <a:ext cx="1600835" cy="1431925"/>
          </a:xfrm>
          <a:prstGeom prst="rect">
            <a:avLst/>
          </a:prstGeom>
        </p:spPr>
      </p:pic>
      <p:sp>
        <p:nvSpPr>
          <p:cNvPr id="46" name="圆角矩形 45"/>
          <p:cNvSpPr/>
          <p:nvPr/>
        </p:nvSpPr>
        <p:spPr>
          <a:xfrm rot="6600000">
            <a:off x="1434465" y="1529715"/>
            <a:ext cx="179070" cy="73406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9ccb968dc63ea22aaeb5381cd4ecd589-removebg-preview"/>
          <p:cNvPicPr>
            <a:picLocks noChangeAspect="1"/>
          </p:cNvPicPr>
          <p:nvPr/>
        </p:nvPicPr>
        <p:blipFill>
          <a:blip r:embed="rId17"/>
          <a:srcRect l="11502" t="18879" r="22471" b="10521"/>
          <a:stretch>
            <a:fillRect/>
          </a:stretch>
        </p:blipFill>
        <p:spPr>
          <a:xfrm>
            <a:off x="10171430" y="1343660"/>
            <a:ext cx="683895" cy="1299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</a:t>
              </a:r>
              <a:r>
                <a:rPr lang="zh-CN" altLang="en-US" dirty="0"/>
                <a:t>冲压车间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390"/>
            <a:ext cx="5403215" cy="43097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4" name="矩形 3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6de26db2be3aef6ae108c82f9d101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/>
        </p:nvGraphicFramePr>
        <p:xfrm>
          <a:off x="5686425" y="1597025"/>
          <a:ext cx="6171565" cy="4044950"/>
        </p:xfrm>
        <a:graphic>
          <a:graphicData uri="http://schemas.openxmlformats.org/drawingml/2006/table">
            <a:tbl>
              <a:tblPr/>
              <a:tblGrid>
                <a:gridCol w="645795"/>
                <a:gridCol w="788670"/>
                <a:gridCol w="1026795"/>
                <a:gridCol w="1423670"/>
                <a:gridCol w="645795"/>
                <a:gridCol w="645795"/>
                <a:gridCol w="995045"/>
              </a:tblGrid>
              <a:tr h="492760">
                <a:tc gridSpan="7">
                  <a:txBody>
                    <a:bodyPr/>
                    <a:p>
                      <a:pPr algn="ctr" fontAlgn="ctr"/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主</a:t>
                      </a:r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    </a:t>
                      </a:r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要</a:t>
                      </a:r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    </a:t>
                      </a:r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设</a:t>
                      </a:r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    </a:t>
                      </a:r>
                      <a:r>
                        <a:rPr lang="zh-CN" altLang="en-US" sz="1700" b="1" i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备</a:t>
                      </a:r>
                      <a:endParaRPr lang="zh-CN" altLang="en-US" sz="1700" b="1" i="0">
                        <a:solidFill>
                          <a:srgbClr val="FFFFFF"/>
                        </a:solidFill>
                        <a:latin typeface="华文彩云" panose="02010800040101010101" pitchFamily="2" charset="-122"/>
                        <a:ea typeface="华文彩云" panose="02010800040101010101" pitchFamily="2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7355"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设备名称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品牌 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规格型号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设备增加计划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设备增加时间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544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辰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DPA-80T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辰基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易锻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DPA-110T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544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辰基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易锻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东雄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DPA-160T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81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辰基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东雄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DPA-200T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0220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辰基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易锻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DPA-260T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16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锻（双轴）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APC-315 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725"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高精密冲床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辰基</a:t>
                      </a: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（单轴）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DPA-315T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按需增加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采购周期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gridSpan="4"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-CNC</a:t>
              </a:r>
              <a:r>
                <a:rPr lang="zh-CN" altLang="en-US" dirty="0"/>
                <a:t>车间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aphicFrame>
        <p:nvGraphicFramePr>
          <p:cNvPr id="3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60375" y="3511550"/>
          <a:ext cx="11660505" cy="3228340"/>
        </p:xfrm>
        <a:graphic>
          <a:graphicData uri="http://schemas.openxmlformats.org/drawingml/2006/table">
            <a:tbl>
              <a:tblPr/>
              <a:tblGrid>
                <a:gridCol w="429895"/>
                <a:gridCol w="706120"/>
                <a:gridCol w="1306830"/>
                <a:gridCol w="680720"/>
                <a:gridCol w="611505"/>
                <a:gridCol w="530860"/>
                <a:gridCol w="861695"/>
                <a:gridCol w="1064260"/>
                <a:gridCol w="513715"/>
                <a:gridCol w="946150"/>
                <a:gridCol w="828675"/>
                <a:gridCol w="1178560"/>
                <a:gridCol w="1350010"/>
              </a:tblGrid>
              <a:tr h="530860">
                <a:tc gridSpan="1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spc="120" dirty="0">
                          <a:solidFill>
                            <a:schemeClr val="bg1"/>
                          </a:solidFill>
                          <a:effectLst/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主     要     设     备</a:t>
                      </a:r>
                      <a:endParaRPr lang="zh-CN" altLang="en-US" sz="1800" dirty="0">
                        <a:solidFill>
                          <a:srgbClr val="2C5568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</a:tr>
              <a:tr h="562610"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No.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厂区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设备品牌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型号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行程规格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转速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设备精度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刀库参数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数量</a:t>
                      </a:r>
                      <a:r>
                        <a:rPr lang="en-US" altLang="zh-CN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台）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机床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设备增加计划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设备增加时间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33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</a:t>
                      </a:r>
                      <a:endParaRPr lang="en-US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y</a:t>
                      </a:r>
                      <a:endParaRPr lang="en-US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z</a:t>
                      </a:r>
                      <a:endParaRPr lang="en-US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</a:tr>
              <a:tr h="30670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</a:tr>
              <a:tr h="306705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渠县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创响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0-24000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0.005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三菱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以客户订单需求，采购周期</a:t>
                      </a: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181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渠县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大宇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0-20000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0.005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FANUC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 0</a:t>
                      </a:r>
                      <a:endParaRPr lang="en-US" altLang="zh-CN" sz="1400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渠县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高光机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0.005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以客户工艺需求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2610"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渠县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多头机（纬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峰验证中</a:t>
                      </a: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0-36000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36" marR="4436" marT="4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0.008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达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endParaRPr lang="en-US" altLang="zh-CN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台</a:t>
                      </a: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/5</a:t>
                      </a:r>
                      <a:r>
                        <a:rPr lang="zh-CN" altLang="en-US" sz="1400" b="0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月</a:t>
                      </a:r>
                      <a:r>
                        <a:rPr lang="en-US" altLang="zh-CN" sz="1400" b="0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100</a:t>
                      </a:r>
                      <a:r>
                        <a:rPr lang="zh-CN" altLang="en-US" sz="1400" b="0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台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图片 3" descr="D:/HuaweiMoveData/Users/代/Desktop/6fd7ce601k9d87d697d5ee8f0aae9834.jpg6fd7ce601k9d87d697d5ee8f0aae983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2380" r="2380"/>
          <a:stretch>
            <a:fillRect/>
          </a:stretch>
        </p:blipFill>
        <p:spPr>
          <a:xfrm>
            <a:off x="848327" y="1075300"/>
            <a:ext cx="3241160" cy="2268247"/>
          </a:xfrm>
          <a:prstGeom prst="round2DiagRect">
            <a:avLst/>
          </a:prstGeom>
          <a:ln>
            <a:solidFill>
              <a:srgbClr val="2C5568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" descr="D:/HuaweiMoveData/Users/代/Desktop/车间CNC.jpg车间CNC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2380" r="2380"/>
          <a:stretch>
            <a:fillRect/>
          </a:stretch>
        </p:blipFill>
        <p:spPr>
          <a:xfrm>
            <a:off x="4619194" y="1084548"/>
            <a:ext cx="3241160" cy="2268247"/>
          </a:xfrm>
          <a:prstGeom prst="round2DiagRect">
            <a:avLst/>
          </a:prstGeom>
          <a:ln>
            <a:solidFill>
              <a:srgbClr val="2C5568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2" descr="436737c782d4293b31b1654a9437b4c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r="9435"/>
          <a:stretch>
            <a:fillRect/>
          </a:stretch>
        </p:blipFill>
        <p:spPr>
          <a:xfrm>
            <a:off x="8390062" y="1084549"/>
            <a:ext cx="3241160" cy="2268247"/>
          </a:xfrm>
          <a:prstGeom prst="round2DiagRect">
            <a:avLst/>
          </a:prstGeom>
          <a:noFill/>
          <a:ln w="9525">
            <a:solidFill>
              <a:srgbClr val="2C5568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9" name="矩形 8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 descr="6de26db2be3aef6ae108c82f9d1016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</a:t>
              </a:r>
              <a:r>
                <a:rPr lang="zh-CN" altLang="en-US" dirty="0"/>
                <a:t>抛光机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aphicFrame>
        <p:nvGraphicFramePr>
          <p:cNvPr id="3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60477" y="4276141"/>
          <a:ext cx="11501151" cy="2421954"/>
        </p:xfrm>
        <a:graphic>
          <a:graphicData uri="http://schemas.openxmlformats.org/drawingml/2006/table">
            <a:tbl>
              <a:tblPr/>
              <a:tblGrid>
                <a:gridCol w="510671"/>
                <a:gridCol w="716873"/>
                <a:gridCol w="1725768"/>
                <a:gridCol w="422041"/>
                <a:gridCol w="563058"/>
                <a:gridCol w="365495"/>
                <a:gridCol w="730988"/>
                <a:gridCol w="918673"/>
                <a:gridCol w="1047091"/>
                <a:gridCol w="822801"/>
                <a:gridCol w="925644"/>
                <a:gridCol w="762754"/>
                <a:gridCol w="946177"/>
                <a:gridCol w="1043117"/>
              </a:tblGrid>
              <a:tr h="391277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spc="120" dirty="0">
                          <a:solidFill>
                            <a:schemeClr val="bg1"/>
                          </a:solidFill>
                          <a:effectLst/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主     要     设     备</a:t>
                      </a:r>
                      <a:endParaRPr lang="zh-CN" altLang="en-US" sz="1800" dirty="0">
                        <a:solidFill>
                          <a:srgbClr val="2C5568"/>
                        </a:solidFill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  <a:tc hMerge="1"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8FE"/>
                    </a:solidFill>
                  </a:tcPr>
                </a:tc>
              </a:tr>
              <a:tr h="648917">
                <a:tc rowSpan="2"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No.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厂区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设备品牌</a:t>
                      </a:r>
                      <a:r>
                        <a:rPr lang="en-US" altLang="zh-CN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型号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行程规格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转速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位移速度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设备精度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刀库参数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数量</a:t>
                      </a:r>
                      <a:r>
                        <a:rPr lang="en-US" altLang="zh-CN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台）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机床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设备增加计划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设备增加时间</a:t>
                      </a: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441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</a:t>
                      </a:r>
                      <a:endParaRPr lang="en-US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y</a:t>
                      </a:r>
                      <a:endParaRPr lang="en-US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z</a:t>
                      </a:r>
                      <a:endParaRPr lang="en-US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spc="12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en-US" altLang="zh-CN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400" b="1" i="0" u="none" strike="noStrike" spc="12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</a:tr>
              <a:tr h="792054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渠县</a:t>
                      </a:r>
                      <a:endParaRPr lang="zh-CN" altLang="en-US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x-none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绿研</a:t>
                      </a:r>
                      <a:endParaRPr lang="zh-CN" altLang="x-none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i="0" u="none" strike="noStrike" spc="6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400" b="0" i="0" u="none" strike="noStrike" spc="6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以客户订单需求，采购周期</a:t>
                      </a: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ïŝḻïḑe"/>
          <p:cNvSpPr/>
          <p:nvPr>
            <p:custDataLst>
              <p:tags r:id="rId3"/>
            </p:custDataLst>
          </p:nvPr>
        </p:nvSpPr>
        <p:spPr>
          <a:xfrm>
            <a:off x="2541576" y="3785310"/>
            <a:ext cx="1743034" cy="418290"/>
          </a:xfrm>
          <a:prstGeom prst="rect">
            <a:avLst/>
          </a:prstGeom>
          <a:solidFill>
            <a:srgbClr val="2C556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五轴打磨设备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1581" y="566614"/>
            <a:ext cx="3371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Manufacturing Processes - Polishing</a:t>
            </a:r>
            <a:endParaRPr lang="zh-CN" altLang="en-US" sz="1400" dirty="0">
              <a:solidFill>
                <a:srgbClr val="2C5568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435059" y="128251"/>
            <a:ext cx="5504068" cy="614045"/>
            <a:chOff x="5466653" y="149004"/>
            <a:chExt cx="5466929" cy="614045"/>
          </a:xfrm>
        </p:grpSpPr>
        <p:sp>
          <p:nvSpPr>
            <p:cNvPr id="25" name="矩形 24"/>
            <p:cNvSpPr/>
            <p:nvPr/>
          </p:nvSpPr>
          <p:spPr>
            <a:xfrm>
              <a:off x="5466653" y="149004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346388" y="225951"/>
              <a:ext cx="2587194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SiChuan jincheng Electronic  Co.,Ltd.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4" name="矩形 3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 descr="6de26db2be3aef6ae108c82f9d1016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5" y="1075055"/>
            <a:ext cx="4815840" cy="25095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405" y="1075055"/>
            <a:ext cx="4853940" cy="2510155"/>
          </a:xfrm>
          <a:prstGeom prst="rect">
            <a:avLst/>
          </a:prstGeom>
        </p:spPr>
      </p:pic>
      <p:sp>
        <p:nvSpPr>
          <p:cNvPr id="16" name="ïŝḻïḑe"/>
          <p:cNvSpPr/>
          <p:nvPr>
            <p:custDataLst>
              <p:tags r:id="rId7"/>
            </p:custDataLst>
          </p:nvPr>
        </p:nvSpPr>
        <p:spPr>
          <a:xfrm>
            <a:off x="8195616" y="3785310"/>
            <a:ext cx="1743034" cy="418290"/>
          </a:xfrm>
          <a:prstGeom prst="rect">
            <a:avLst/>
          </a:prstGeom>
          <a:solidFill>
            <a:srgbClr val="2C556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五轴打磨设备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</a:t>
              </a:r>
              <a:r>
                <a:rPr lang="zh-CN" altLang="en-US" sz="1800" dirty="0"/>
                <a:t>喷砂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sp>
        <p:nvSpPr>
          <p:cNvPr id="11" name="ïŝḻïḑe"/>
          <p:cNvSpPr/>
          <p:nvPr>
            <p:custDataLst>
              <p:tags r:id="rId2"/>
            </p:custDataLst>
          </p:nvPr>
        </p:nvSpPr>
        <p:spPr>
          <a:xfrm>
            <a:off x="2511329" y="4011547"/>
            <a:ext cx="1743034" cy="418290"/>
          </a:xfrm>
          <a:prstGeom prst="rect">
            <a:avLst/>
          </a:prstGeom>
          <a:solidFill>
            <a:srgbClr val="2C556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自动喷砂机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ïŝḻïḑe"/>
          <p:cNvSpPr/>
          <p:nvPr>
            <p:custDataLst>
              <p:tags r:id="rId3"/>
            </p:custDataLst>
          </p:nvPr>
        </p:nvSpPr>
        <p:spPr>
          <a:xfrm>
            <a:off x="8148170" y="3966462"/>
            <a:ext cx="1743034" cy="418290"/>
          </a:xfrm>
          <a:prstGeom prst="rect">
            <a:avLst/>
          </a:prstGeom>
          <a:solidFill>
            <a:srgbClr val="2C556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自动喷砂机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97" name="表格 196"/>
          <p:cNvGraphicFramePr/>
          <p:nvPr>
            <p:custDataLst>
              <p:tags r:id="rId4"/>
            </p:custDataLst>
          </p:nvPr>
        </p:nvGraphicFramePr>
        <p:xfrm>
          <a:off x="636905" y="4622165"/>
          <a:ext cx="11052176" cy="1547495"/>
        </p:xfrm>
        <a:graphic>
          <a:graphicData uri="http://schemas.openxmlformats.org/drawingml/2006/table">
            <a:tbl>
              <a:tblPr/>
              <a:tblGrid>
                <a:gridCol w="671084"/>
                <a:gridCol w="876812"/>
                <a:gridCol w="949771"/>
                <a:gridCol w="502162"/>
                <a:gridCol w="502820"/>
                <a:gridCol w="502162"/>
                <a:gridCol w="1013387"/>
                <a:gridCol w="1239771"/>
                <a:gridCol w="1465079"/>
                <a:gridCol w="931485"/>
                <a:gridCol w="719605"/>
                <a:gridCol w="1678038"/>
              </a:tblGrid>
              <a:tr h="382270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dirty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主     要     设     备  </a:t>
                      </a:r>
                      <a:endParaRPr lang="en-US" altLang="zh-CN" sz="1800" b="1" i="0" dirty="0">
                        <a:solidFill>
                          <a:srgbClr val="FFFFFF"/>
                        </a:solidFill>
                        <a:latin typeface="华文彩云" panose="02010800040101010101" pitchFamily="2" charset="-122"/>
                        <a:ea typeface="华文彩云" panose="0201080004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1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No.</a:t>
                      </a:r>
                      <a:endParaRPr lang="en-US" altLang="zh-CN" sz="14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厂区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设备品牌</a:t>
                      </a:r>
                      <a:r>
                        <a:rPr lang="en-US" altLang="zh-CN" sz="1400" b="1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型号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安全防护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除尘方式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数量</a:t>
                      </a:r>
                      <a:r>
                        <a:rPr lang="en-US" altLang="zh-CN" sz="1400" b="1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台）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设备增加计划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设备增加时间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43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渠县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鑫耀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4200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2200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3900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双向全自动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防爆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湿式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以客户订单需求，采购周期</a:t>
                      </a:r>
                      <a:r>
                        <a:rPr lang="en-US" altLang="zh-CN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400" b="0" i="0" u="none" strike="noStrike" spc="6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zh-CN" altLang="en-US" sz="1400" b="0" i="0" u="none" strike="noStrike" spc="6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3" name="矩形 2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 descr="6de26db2be3aef6ae108c82f9d1016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25" y="912495"/>
            <a:ext cx="5295900" cy="2957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560" y="912495"/>
            <a:ext cx="5517515" cy="2957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10374645" y="620777"/>
            <a:ext cx="12508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5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直角三角形 59"/>
          <p:cNvSpPr/>
          <p:nvPr/>
        </p:nvSpPr>
        <p:spPr>
          <a:xfrm rot="16200000" flipV="1">
            <a:off x="-1561446" y="1592978"/>
            <a:ext cx="6819168" cy="3696276"/>
          </a:xfrm>
          <a:prstGeom prst="rtTriangle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2672"/>
          <a:stretch>
            <a:fillRect/>
          </a:stretch>
        </p:blipFill>
        <p:spPr>
          <a:xfrm>
            <a:off x="320258" y="0"/>
            <a:ext cx="6901683" cy="6858000"/>
          </a:xfrm>
          <a:custGeom>
            <a:avLst/>
            <a:gdLst>
              <a:gd name="connsiteX0" fmla="*/ 0 w 6901683"/>
              <a:gd name="connsiteY0" fmla="*/ 0 h 6674773"/>
              <a:gd name="connsiteX1" fmla="*/ 6901683 w 6901683"/>
              <a:gd name="connsiteY1" fmla="*/ 0 h 6674773"/>
              <a:gd name="connsiteX2" fmla="*/ 6901683 w 6901683"/>
              <a:gd name="connsiteY2" fmla="*/ 1 h 6674773"/>
              <a:gd name="connsiteX3" fmla="*/ 3206463 w 6901683"/>
              <a:gd name="connsiteY3" fmla="*/ 1 h 6674773"/>
              <a:gd name="connsiteX4" fmla="*/ 6802957 w 6901683"/>
              <a:gd name="connsiteY4" fmla="*/ 6674773 h 6674773"/>
              <a:gd name="connsiteX5" fmla="*/ 3588234 w 6901683"/>
              <a:gd name="connsiteY5" fmla="*/ 6674773 h 6674773"/>
              <a:gd name="connsiteX6" fmla="*/ 0 w 6901683"/>
              <a:gd name="connsiteY6" fmla="*/ 53038 h 667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1683" h="6674773">
                <a:moveTo>
                  <a:pt x="0" y="0"/>
                </a:moveTo>
                <a:lnTo>
                  <a:pt x="6901683" y="0"/>
                </a:lnTo>
                <a:lnTo>
                  <a:pt x="6901683" y="1"/>
                </a:lnTo>
                <a:lnTo>
                  <a:pt x="3206463" y="1"/>
                </a:lnTo>
                <a:lnTo>
                  <a:pt x="6802957" y="6674773"/>
                </a:lnTo>
                <a:lnTo>
                  <a:pt x="3588234" y="6674773"/>
                </a:lnTo>
                <a:lnTo>
                  <a:pt x="0" y="53038"/>
                </a:lnTo>
                <a:close/>
              </a:path>
            </a:pathLst>
          </a:custGeom>
        </p:spPr>
      </p:pic>
      <p:sp>
        <p:nvSpPr>
          <p:cNvPr id="18" name="矩形 17"/>
          <p:cNvSpPr/>
          <p:nvPr/>
        </p:nvSpPr>
        <p:spPr>
          <a:xfrm>
            <a:off x="5305081" y="1770781"/>
            <a:ext cx="1956583" cy="861815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>
              <a:defRPr/>
            </a:pPr>
            <a:r>
              <a:rPr lang="zh-CN" altLang="en-US" sz="24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公司介绍</a:t>
            </a:r>
            <a:endParaRPr lang="zh-CN" altLang="en-US" sz="1500" dirty="0">
              <a:solidFill>
                <a:srgbClr val="2C5568"/>
              </a:solidFill>
            </a:endParaRPr>
          </a:p>
          <a:p>
            <a:pPr algn="dist">
              <a:defRPr/>
            </a:pPr>
            <a:endParaRPr lang="zh-CN" altLang="zh-CN" sz="2400" b="1" kern="1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94877" y="2667136"/>
            <a:ext cx="1999797" cy="861815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合作客户</a:t>
            </a:r>
            <a:endParaRPr lang="zh-CN" altLang="en-US" sz="1500" dirty="0">
              <a:solidFill>
                <a:srgbClr val="2C5568"/>
              </a:solidFill>
            </a:endParaRPr>
          </a:p>
          <a:p>
            <a:pPr lvl="0" algn="dist"/>
            <a:endParaRPr lang="zh-CN" altLang="en-US" sz="24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16761" y="1666750"/>
            <a:ext cx="916950" cy="684000"/>
            <a:chOff x="5020530" y="687762"/>
            <a:chExt cx="1017724" cy="756000"/>
          </a:xfrm>
        </p:grpSpPr>
        <p:sp>
          <p:nvSpPr>
            <p:cNvPr id="5" name="椭圆 4"/>
            <p:cNvSpPr/>
            <p:nvPr/>
          </p:nvSpPr>
          <p:spPr>
            <a:xfrm>
              <a:off x="5020530" y="687762"/>
              <a:ext cx="792000" cy="756000"/>
            </a:xfrm>
            <a:prstGeom prst="ellipse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126014" y="837977"/>
              <a:ext cx="912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675236" y="2517814"/>
            <a:ext cx="916950" cy="684000"/>
            <a:chOff x="5020530" y="687762"/>
            <a:chExt cx="1017724" cy="756000"/>
          </a:xfrm>
        </p:grpSpPr>
        <p:sp>
          <p:nvSpPr>
            <p:cNvPr id="27" name="椭圆 26"/>
            <p:cNvSpPr/>
            <p:nvPr/>
          </p:nvSpPr>
          <p:spPr>
            <a:xfrm>
              <a:off x="5020530" y="687762"/>
              <a:ext cx="792000" cy="756000"/>
            </a:xfrm>
            <a:prstGeom prst="ellipse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126014" y="837977"/>
              <a:ext cx="912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182664" y="3428896"/>
            <a:ext cx="916950" cy="684000"/>
            <a:chOff x="5020530" y="687762"/>
            <a:chExt cx="1017724" cy="756000"/>
          </a:xfrm>
        </p:grpSpPr>
        <p:sp>
          <p:nvSpPr>
            <p:cNvPr id="38" name="椭圆 37"/>
            <p:cNvSpPr/>
            <p:nvPr/>
          </p:nvSpPr>
          <p:spPr>
            <a:xfrm>
              <a:off x="5020530" y="687762"/>
              <a:ext cx="792000" cy="756000"/>
            </a:xfrm>
            <a:prstGeom prst="ellipse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126014" y="859032"/>
              <a:ext cx="912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679833" y="4325251"/>
            <a:ext cx="897900" cy="684000"/>
            <a:chOff x="5020530" y="687762"/>
            <a:chExt cx="996580" cy="756000"/>
          </a:xfrm>
        </p:grpSpPr>
        <p:sp>
          <p:nvSpPr>
            <p:cNvPr id="42" name="椭圆 41"/>
            <p:cNvSpPr/>
            <p:nvPr/>
          </p:nvSpPr>
          <p:spPr>
            <a:xfrm>
              <a:off x="5020530" y="687762"/>
              <a:ext cx="792000" cy="756000"/>
            </a:xfrm>
            <a:prstGeom prst="ellipse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104870" y="837977"/>
              <a:ext cx="912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310677" y="3507067"/>
            <a:ext cx="2131574" cy="861815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制程工艺</a:t>
            </a:r>
            <a:endParaRPr lang="zh-CN" altLang="en-US" sz="1500" dirty="0">
              <a:solidFill>
                <a:srgbClr val="2C5568"/>
              </a:solidFill>
            </a:endParaRPr>
          </a:p>
          <a:p>
            <a:pPr lvl="0" algn="dist"/>
            <a:endParaRPr lang="zh-CN" altLang="en-US" sz="24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75846" y="4442160"/>
            <a:ext cx="2240563" cy="861815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未 来 规 划</a:t>
            </a:r>
            <a:endParaRPr lang="zh-CN" altLang="en-US" sz="1500" dirty="0">
              <a:solidFill>
                <a:srgbClr val="2C5568"/>
              </a:solidFill>
            </a:endParaRPr>
          </a:p>
          <a:p>
            <a:pPr lvl="0" algn="dist"/>
            <a:endParaRPr lang="zh-CN" altLang="en-US" sz="24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  <p:bldLst>
      <p:bldP spid="36" grpId="0"/>
      <p:bldP spid="18" grpId="0"/>
      <p:bldP spid="19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</a:t>
              </a:r>
              <a:r>
                <a:rPr lang="zh-CN" altLang="en-US" dirty="0"/>
                <a:t>阳极线体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71213" y="1387478"/>
            <a:ext cx="2406412" cy="1791474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pic>
        <p:nvPicPr>
          <p:cNvPr id="6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6443" y="1387478"/>
            <a:ext cx="2406412" cy="1794447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pic>
        <p:nvPicPr>
          <p:cNvPr id="7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8033" y="1379629"/>
            <a:ext cx="2406412" cy="1799323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pic>
        <p:nvPicPr>
          <p:cNvPr id="4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9623" y="1388952"/>
            <a:ext cx="2406412" cy="1799323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graphicFrame>
        <p:nvGraphicFramePr>
          <p:cNvPr id="9" name="表格 8"/>
          <p:cNvGraphicFramePr/>
          <p:nvPr/>
        </p:nvGraphicFramePr>
        <p:xfrm>
          <a:off x="786130" y="3578225"/>
          <a:ext cx="10972800" cy="2882265"/>
        </p:xfrm>
        <a:graphic>
          <a:graphicData uri="http://schemas.openxmlformats.org/drawingml/2006/table">
            <a:tbl>
              <a:tblPr/>
              <a:tblGrid>
                <a:gridCol w="1185545"/>
                <a:gridCol w="923290"/>
                <a:gridCol w="1619250"/>
                <a:gridCol w="2280285"/>
                <a:gridCol w="1631315"/>
                <a:gridCol w="930275"/>
                <a:gridCol w="2402840"/>
              </a:tblGrid>
              <a:tr h="32194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dirty="0">
                          <a:solidFill>
                            <a:srgbClr val="FFFFFF"/>
                          </a:solidFill>
                          <a:latin typeface="华文彩云" panose="02010800040101010101" pitchFamily="2" charset="-122"/>
                          <a:ea typeface="华文彩云" panose="02010800040101010101" pitchFamily="2" charset="-122"/>
                        </a:rPr>
                        <a:t>阳  极  氧  化   </a:t>
                      </a:r>
                      <a:endParaRPr lang="en-US" altLang="zh-CN" sz="1800" b="1" i="0" dirty="0">
                        <a:solidFill>
                          <a:srgbClr val="FFFFFF"/>
                        </a:solidFill>
                        <a:latin typeface="华文彩云" panose="02010800040101010101" pitchFamily="2" charset="-122"/>
                        <a:ea typeface="华文彩云" panose="02010800040101010101" pitchFamily="2" charset="-122"/>
                      </a:endParaRPr>
                    </a:p>
                  </a:txBody>
                  <a:tcPr marL="5080" marR="5080" marT="508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946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规格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产能</a:t>
                      </a:r>
                      <a:endParaRPr lang="en-US" altLang="zh-CN" sz="14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总体产能</a:t>
                      </a:r>
                      <a:r>
                        <a:rPr lang="en-US" altLang="zh-CN" sz="14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lang="en-US" altLang="zh-CN" sz="14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线体增加计划</a:t>
                      </a:r>
                      <a:endParaRPr lang="zh-CN" altLang="en-US" sz="14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线体增加时间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5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氧化线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[3*0.8*1.2]*118*1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30K/D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55K/D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2026</a:t>
                      </a:r>
                      <a:r>
                        <a:rPr lang="zh-CN" altLang="en-US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年</a:t>
                      </a:r>
                      <a:r>
                        <a:rPr lang="en-US" altLang="zh-CN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</a:t>
                      </a:r>
                      <a:r>
                        <a:rPr lang="zh-CN" altLang="en-US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月份增加一条阳极线，</a:t>
                      </a:r>
                      <a:r>
                        <a:rPr lang="en-US" altLang="zh-CN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2026</a:t>
                      </a:r>
                      <a:r>
                        <a:rPr lang="zh-CN" altLang="en-US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年</a:t>
                      </a:r>
                      <a:r>
                        <a:rPr lang="en-US" altLang="zh-CN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zh-CN" altLang="en-US" sz="1400" b="0" dirty="0">
                          <a:solidFill>
                            <a:sysClr val="windowText" lastClr="0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月份增加一条阳极线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02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[1.4*0.8*1.2]*68*1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12K/D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6" name="图片 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01373" y="1394748"/>
            <a:ext cx="2547853" cy="1896771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pic>
        <p:nvPicPr>
          <p:cNvPr id="27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6603" y="1394573"/>
            <a:ext cx="2547853" cy="1899919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pic>
        <p:nvPicPr>
          <p:cNvPr id="28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78192" y="1386438"/>
            <a:ext cx="2547854" cy="1905082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pic>
        <p:nvPicPr>
          <p:cNvPr id="29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39782" y="1395761"/>
            <a:ext cx="2547854" cy="1905082"/>
          </a:xfrm>
          <a:prstGeom prst="flowChartOnlineStorage">
            <a:avLst/>
          </a:prstGeom>
          <a:solidFill>
            <a:srgbClr val="E6EBF3"/>
          </a:solidFill>
          <a:ln w="2857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12" name="矩形 11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 descr="6de26db2be3aef6ae108c82f9d1016b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组合 831"/>
          <p:cNvGrpSpPr/>
          <p:nvPr>
            <p:custDataLst>
              <p:tags r:id="rId1"/>
            </p:custDataLst>
          </p:nvPr>
        </p:nvGrpSpPr>
        <p:grpSpPr>
          <a:xfrm>
            <a:off x="6560959" y="705709"/>
            <a:ext cx="4854020" cy="3265070"/>
            <a:chOff x="2182" y="4845"/>
            <a:chExt cx="14794" cy="9952"/>
          </a:xfrm>
        </p:grpSpPr>
        <p:sp>
          <p:nvSpPr>
            <p:cNvPr id="833" name="圆角矩形 832"/>
            <p:cNvSpPr/>
            <p:nvPr>
              <p:custDataLst>
                <p:tags r:id="rId2"/>
              </p:custDataLst>
            </p:nvPr>
          </p:nvSpPr>
          <p:spPr>
            <a:xfrm>
              <a:off x="2967" y="6703"/>
              <a:ext cx="13224" cy="8094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4" name="圆角矩形 833"/>
            <p:cNvSpPr/>
            <p:nvPr>
              <p:custDataLst>
                <p:tags r:id="rId3"/>
              </p:custDataLst>
            </p:nvPr>
          </p:nvSpPr>
          <p:spPr>
            <a:xfrm>
              <a:off x="2558" y="5781"/>
              <a:ext cx="14042" cy="8595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5" name="圆角矩形 834"/>
            <p:cNvSpPr/>
            <p:nvPr>
              <p:custDataLst>
                <p:tags r:id="rId4"/>
              </p:custDataLst>
            </p:nvPr>
          </p:nvSpPr>
          <p:spPr>
            <a:xfrm>
              <a:off x="2182" y="4845"/>
              <a:ext cx="14794" cy="9055"/>
            </a:xfrm>
            <a:prstGeom prst="roundRect">
              <a:avLst>
                <a:gd name="adj" fmla="val 94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6" name="图片 835" descr="E:/设计图片素材/marek-piwnicki-gGURH5X5O58-unsplash.jpgmarek-piwnicki-gGURH5X5O58-unsplash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rcRect l="1108" t="2058" r="1108" b="6060"/>
            <a:stretch>
              <a:fillRect/>
            </a:stretch>
          </p:blipFill>
          <p:spPr>
            <a:xfrm>
              <a:off x="2558" y="5206"/>
              <a:ext cx="14042" cy="832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04" h="4628">
                  <a:moveTo>
                    <a:pt x="325" y="0"/>
                  </a:moveTo>
                  <a:lnTo>
                    <a:pt x="7479" y="0"/>
                  </a:lnTo>
                  <a:cubicBezTo>
                    <a:pt x="7659" y="0"/>
                    <a:pt x="7804" y="146"/>
                    <a:pt x="7804" y="325"/>
                  </a:cubicBezTo>
                  <a:lnTo>
                    <a:pt x="7804" y="4303"/>
                  </a:lnTo>
                  <a:cubicBezTo>
                    <a:pt x="7804" y="4482"/>
                    <a:pt x="7659" y="4628"/>
                    <a:pt x="7479" y="4628"/>
                  </a:cubicBezTo>
                  <a:lnTo>
                    <a:pt x="325" y="4628"/>
                  </a:lnTo>
                  <a:cubicBezTo>
                    <a:pt x="146" y="4628"/>
                    <a:pt x="0" y="4482"/>
                    <a:pt x="0" y="4303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</a:t>
              </a:r>
              <a:r>
                <a:rPr lang="zh-CN" altLang="en-US" dirty="0"/>
                <a:t>注塑成型</a:t>
              </a:r>
              <a:r>
                <a:rPr lang="zh-CN" altLang="en-US" dirty="0"/>
                <a:t>车间</a:t>
              </a:r>
              <a:endParaRPr lang="zh-CN" altLang="en-US" dirty="0"/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9" name="组合 8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14" name="矩形 13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 descr="6de26db2be3aef6ae108c82f9d1016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pSp>
        <p:nvGrpSpPr>
          <p:cNvPr id="822" name="组合 821"/>
          <p:cNvGrpSpPr/>
          <p:nvPr>
            <p:custDataLst>
              <p:tags r:id="rId9"/>
            </p:custDataLst>
          </p:nvPr>
        </p:nvGrpSpPr>
        <p:grpSpPr>
          <a:xfrm>
            <a:off x="1024255" y="706120"/>
            <a:ext cx="4801235" cy="3131185"/>
            <a:chOff x="2182" y="4845"/>
            <a:chExt cx="14794" cy="9952"/>
          </a:xfrm>
        </p:grpSpPr>
        <p:sp>
          <p:nvSpPr>
            <p:cNvPr id="823" name="圆角矩形 822"/>
            <p:cNvSpPr/>
            <p:nvPr>
              <p:custDataLst>
                <p:tags r:id="rId10"/>
              </p:custDataLst>
            </p:nvPr>
          </p:nvSpPr>
          <p:spPr>
            <a:xfrm>
              <a:off x="2967" y="6703"/>
              <a:ext cx="13224" cy="8094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4" name="圆角矩形 823"/>
            <p:cNvSpPr/>
            <p:nvPr>
              <p:custDataLst>
                <p:tags r:id="rId11"/>
              </p:custDataLst>
            </p:nvPr>
          </p:nvSpPr>
          <p:spPr>
            <a:xfrm>
              <a:off x="2558" y="5781"/>
              <a:ext cx="14042" cy="8595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5" name="圆角矩形 824"/>
            <p:cNvSpPr/>
            <p:nvPr>
              <p:custDataLst>
                <p:tags r:id="rId12"/>
              </p:custDataLst>
            </p:nvPr>
          </p:nvSpPr>
          <p:spPr>
            <a:xfrm>
              <a:off x="2182" y="4845"/>
              <a:ext cx="14794" cy="9055"/>
            </a:xfrm>
            <a:prstGeom prst="roundRect">
              <a:avLst>
                <a:gd name="adj" fmla="val 94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6" name="图片 825" descr="E:/设计图片素材/marek-piwnicki-gGURH5X5O58-unsplash.jpgmarek-piwnicki-gGURH5X5O58-unsplash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email"/>
            <a:srcRect l="-4" t="6871" r="-4" b="6871"/>
            <a:stretch>
              <a:fillRect/>
            </a:stretch>
          </p:blipFill>
          <p:spPr>
            <a:xfrm>
              <a:off x="2558" y="5206"/>
              <a:ext cx="14042" cy="832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04" h="4628">
                  <a:moveTo>
                    <a:pt x="325" y="0"/>
                  </a:moveTo>
                  <a:lnTo>
                    <a:pt x="7479" y="0"/>
                  </a:lnTo>
                  <a:cubicBezTo>
                    <a:pt x="7659" y="0"/>
                    <a:pt x="7804" y="146"/>
                    <a:pt x="7804" y="325"/>
                  </a:cubicBezTo>
                  <a:lnTo>
                    <a:pt x="7804" y="4303"/>
                  </a:lnTo>
                  <a:cubicBezTo>
                    <a:pt x="7804" y="4482"/>
                    <a:pt x="7659" y="4628"/>
                    <a:pt x="7479" y="4628"/>
                  </a:cubicBezTo>
                  <a:lnTo>
                    <a:pt x="325" y="4628"/>
                  </a:lnTo>
                  <a:cubicBezTo>
                    <a:pt x="146" y="4628"/>
                    <a:pt x="0" y="4482"/>
                    <a:pt x="0" y="4303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close/>
                </a:path>
              </a:pathLst>
            </a:custGeom>
          </p:spPr>
        </p:pic>
      </p:grpSp>
      <p:graphicFrame>
        <p:nvGraphicFramePr>
          <p:cNvPr id="2" name="表格 1"/>
          <p:cNvGraphicFramePr/>
          <p:nvPr>
            <p:custDataLst>
              <p:tags r:id="rId15"/>
            </p:custDataLst>
          </p:nvPr>
        </p:nvGraphicFramePr>
        <p:xfrm>
          <a:off x="1247775" y="3957320"/>
          <a:ext cx="10003155" cy="2661285"/>
        </p:xfrm>
        <a:graphic>
          <a:graphicData uri="http://schemas.openxmlformats.org/drawingml/2006/table">
            <a:tbl>
              <a:tblPr/>
              <a:tblGrid>
                <a:gridCol w="833755"/>
                <a:gridCol w="833755"/>
                <a:gridCol w="833120"/>
                <a:gridCol w="833755"/>
                <a:gridCol w="833755"/>
                <a:gridCol w="833755"/>
                <a:gridCol w="833120"/>
                <a:gridCol w="833755"/>
                <a:gridCol w="833755"/>
                <a:gridCol w="833755"/>
                <a:gridCol w="849630"/>
                <a:gridCol w="817245"/>
              </a:tblGrid>
              <a:tr h="456565"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吨位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合模力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注射容量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螺杆直径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功率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电压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频率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电流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200" b="1" i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海天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192cm³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D35mm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设备新增：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年，注塑车间厂房扩建完成后，设备规划到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台；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海天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192cm³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D35mm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590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192cm³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D35mm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海天、力劲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252cm³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D40mm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79kw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251cm³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D40mm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泰瑞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334cm³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D45mm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114.5A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海天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319cm³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D45mm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5900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423cm³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D45mm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6535"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4800KN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520cm³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D50mm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77kw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380V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50Hz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130A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57175">
                <a:tc gridSpan="3">
                  <a:txBody>
                    <a:bodyPr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合计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en-US" altLang="zh-CN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080" marR="5080" marT="5080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制程工艺</a:t>
              </a:r>
              <a:r>
                <a:rPr lang="en-US" altLang="zh-CN" dirty="0"/>
                <a:t>-</a:t>
              </a:r>
              <a:r>
                <a:rPr lang="zh-CN" altLang="en-US" dirty="0"/>
                <a:t>模具加工部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9" name="组合 8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14" name="矩形 13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pic>
        <p:nvPicPr>
          <p:cNvPr id="23" name="https://docer-ks3.wpscdn.cn/picture/189429278/dfebf81d992fc360a8ba2ba2dc4a7faa_612.jpg" descr="D:/图/截图20241118092514.png截图202411180925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467" r="13467"/>
          <a:stretch>
            <a:fillRect/>
          </a:stretch>
        </p:blipFill>
        <p:spPr>
          <a:xfrm>
            <a:off x="1188085" y="1004570"/>
            <a:ext cx="4165600" cy="289433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5605780" y="1014730"/>
          <a:ext cx="6113780" cy="559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830"/>
                <a:gridCol w="2040890"/>
                <a:gridCol w="1515745"/>
                <a:gridCol w="1369695"/>
                <a:gridCol w="642620"/>
              </a:tblGrid>
              <a:tr h="46482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锦诚模房设备清单及计划</a:t>
                      </a:r>
                      <a:endParaRPr lang="zh-CN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5080" marR="5080" marT="5080" marB="0" anchor="ctr">
                    <a:solidFill>
                      <a:srgbClr val="2C5568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111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资产名称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数量（台）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noFill/>
                  </a:tcPr>
                </a:tc>
              </a:tr>
              <a:tr h="236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宇青手动磨床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LSG-618S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精密数控电火花加工机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AG40Ls/LN2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精密数控电火花加工机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AG60Ls/LN2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铣床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JOINT-4VA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鸿昌钻床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HC-1000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江洲打孔机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JZ400x500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沈阳车床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CA6140/1000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台湾先威攻丝机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SW-UX24(1500)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通发激光焊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TFL-200III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伟业锯床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GY4240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4641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中走丝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冬庆</a:t>
                      </a:r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型号：</a:t>
                      </a:r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DK7763ZF±6°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FANUC</a:t>
                      </a:r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慢走丝机床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a-C400iB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FANUC</a:t>
                      </a:r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慢走丝机床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a-C600iB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永进加工中心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永进</a:t>
                      </a:r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/NCV102AM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永进加工中心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永进</a:t>
                      </a:r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/NCV56AM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622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CNC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加工中心（台劲）</a:t>
                      </a: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TJ-V856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万能磨刀机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KUNSHAN KUNDIAO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622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杭州平面大水磨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M7140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北京精雕</a:t>
                      </a:r>
                      <a:endParaRPr lang="zh-CN" altLang="en-US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JDLVT500 _A13S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85" y="3945255"/>
            <a:ext cx="4165600" cy="2677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722110" y="544195"/>
            <a:ext cx="3651250" cy="2326005"/>
          </a:xfrm>
          <a:prstGeom prst="rect">
            <a:avLst/>
          </a:prstGeom>
          <a:solidFill>
            <a:srgbClr val="E6EB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506980" y="584200"/>
            <a:ext cx="3651250" cy="2326005"/>
          </a:xfrm>
          <a:prstGeom prst="rect">
            <a:avLst/>
          </a:prstGeom>
          <a:solidFill>
            <a:srgbClr val="E6EBF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: 剪去对角 14"/>
          <p:cNvSpPr/>
          <p:nvPr/>
        </p:nvSpPr>
        <p:spPr>
          <a:xfrm>
            <a:off x="2513965" y="2958465"/>
            <a:ext cx="3705860" cy="2315845"/>
          </a:xfrm>
          <a:prstGeom prst="snip2DiagRect">
            <a:avLst>
              <a:gd name="adj1" fmla="val 0"/>
              <a:gd name="adj2" fmla="val 20976"/>
            </a:avLst>
          </a:prstGeom>
          <a:solidFill>
            <a:srgbClr val="E6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10" name="组合 9"/>
          <p:cNvGrpSpPr/>
          <p:nvPr/>
        </p:nvGrpSpPr>
        <p:grpSpPr>
          <a:xfrm>
            <a:off x="0" y="-9466"/>
            <a:ext cx="1369378" cy="619066"/>
            <a:chOff x="0" y="-9466"/>
            <a:chExt cx="1369378" cy="619066"/>
          </a:xfrm>
        </p:grpSpPr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sp>
        <p:nvSpPr>
          <p:cNvPr id="5" name="文本框 4"/>
          <p:cNvSpPr txBox="1"/>
          <p:nvPr/>
        </p:nvSpPr>
        <p:spPr>
          <a:xfrm>
            <a:off x="1412305" y="101696"/>
            <a:ext cx="40740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制程工艺</a:t>
            </a:r>
            <a:r>
              <a:rPr lang="en-US" altLang="zh-CN" dirty="0"/>
              <a:t>-</a:t>
            </a:r>
            <a:r>
              <a:rPr lang="zh-CN" altLang="en-US" dirty="0"/>
              <a:t>组装</a:t>
            </a:r>
            <a:r>
              <a:rPr lang="zh-CN" altLang="en-US" dirty="0"/>
              <a:t>车间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536945" y="5413507"/>
          <a:ext cx="11275827" cy="1381125"/>
        </p:xfrm>
        <a:graphic>
          <a:graphicData uri="http://schemas.openxmlformats.org/drawingml/2006/table">
            <a:tbl>
              <a:tblPr/>
              <a:tblGrid>
                <a:gridCol w="1080992"/>
                <a:gridCol w="1527916"/>
                <a:gridCol w="1851449"/>
                <a:gridCol w="3288030"/>
                <a:gridCol w="3527440"/>
              </a:tblGrid>
              <a:tr h="44069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1" i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主要设备</a:t>
                      </a:r>
                      <a:endParaRPr lang="zh-CN" altLang="en-US" sz="1400" b="1" i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1" i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生产线</a:t>
                      </a:r>
                      <a:endParaRPr lang="zh-CN" altLang="en-US" sz="1400" b="1" i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1" i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加工范围</a:t>
                      </a:r>
                      <a:endParaRPr lang="zh-CN" altLang="en-US" sz="1400" b="1" i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1" i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产能</a:t>
                      </a:r>
                      <a:endParaRPr lang="zh-CN" altLang="en-US" sz="1400" b="1" i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线体增加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计划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</a:tr>
              <a:tr h="94032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组装线</a:t>
                      </a:r>
                      <a:b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</a:b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笔电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平板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手机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智能穿戴等</a:t>
                      </a:r>
                      <a:b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</a:b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1.2KK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台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月（平板结构件）</a:t>
                      </a:r>
                      <a:endParaRPr lang="en-US" altLang="zh-CN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2026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年增加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条（根据订单需求，采购周期</a:t>
                      </a:r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天）</a:t>
                      </a:r>
                      <a:endParaRPr lang="zh-CN" altLang="en-US" sz="14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4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    </a:t>
                      </a:r>
                      <a:endParaRPr lang="zh-CN" altLang="en-US" sz="14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8" name="图片 17" descr="图片包含 室内, 桌子, 卡车, 充满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790" y="3090545"/>
            <a:ext cx="3441065" cy="2075180"/>
          </a:xfrm>
          <a:custGeom>
            <a:avLst/>
            <a:gdLst>
              <a:gd name="connsiteX0" fmla="*/ 0 w 4048268"/>
              <a:gd name="connsiteY0" fmla="*/ 0 h 3035014"/>
              <a:gd name="connsiteX1" fmla="*/ 3542422 w 4048268"/>
              <a:gd name="connsiteY1" fmla="*/ 0 h 3035014"/>
              <a:gd name="connsiteX2" fmla="*/ 4048268 w 4048268"/>
              <a:gd name="connsiteY2" fmla="*/ 505846 h 3035014"/>
              <a:gd name="connsiteX3" fmla="*/ 4048268 w 4048268"/>
              <a:gd name="connsiteY3" fmla="*/ 3035014 h 3035014"/>
              <a:gd name="connsiteX4" fmla="*/ 505846 w 4048268"/>
              <a:gd name="connsiteY4" fmla="*/ 3035014 h 3035014"/>
              <a:gd name="connsiteX5" fmla="*/ 0 w 4048268"/>
              <a:gd name="connsiteY5" fmla="*/ 2529168 h 303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8268" h="3035014">
                <a:moveTo>
                  <a:pt x="0" y="0"/>
                </a:moveTo>
                <a:lnTo>
                  <a:pt x="3542422" y="0"/>
                </a:lnTo>
                <a:lnTo>
                  <a:pt x="4048268" y="505846"/>
                </a:lnTo>
                <a:lnTo>
                  <a:pt x="4048268" y="3035014"/>
                </a:lnTo>
                <a:lnTo>
                  <a:pt x="505846" y="3035014"/>
                </a:lnTo>
                <a:lnTo>
                  <a:pt x="0" y="2529168"/>
                </a:lnTo>
                <a:close/>
              </a:path>
            </a:pathLst>
          </a:custGeom>
        </p:spPr>
      </p:pic>
      <p:sp>
        <p:nvSpPr>
          <p:cNvPr id="15" name="矩形: 剪去对角 14"/>
          <p:cNvSpPr/>
          <p:nvPr/>
        </p:nvSpPr>
        <p:spPr>
          <a:xfrm>
            <a:off x="6722110" y="2932430"/>
            <a:ext cx="3705860" cy="2315845"/>
          </a:xfrm>
          <a:prstGeom prst="snip2DiagRect">
            <a:avLst>
              <a:gd name="adj1" fmla="val 0"/>
              <a:gd name="adj2" fmla="val 19687"/>
            </a:avLst>
          </a:prstGeom>
          <a:solidFill>
            <a:srgbClr val="E6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火车停在站台边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"/>
          <a:stretch>
            <a:fillRect/>
          </a:stretch>
        </p:blipFill>
        <p:spPr>
          <a:xfrm>
            <a:off x="6845300" y="3046730"/>
            <a:ext cx="3442335" cy="2068195"/>
          </a:xfrm>
          <a:custGeom>
            <a:avLst/>
            <a:gdLst>
              <a:gd name="connsiteX0" fmla="*/ 0 w 4048268"/>
              <a:gd name="connsiteY0" fmla="*/ 0 h 3024473"/>
              <a:gd name="connsiteX1" fmla="*/ 3542422 w 4048268"/>
              <a:gd name="connsiteY1" fmla="*/ 0 h 3024473"/>
              <a:gd name="connsiteX2" fmla="*/ 4048268 w 4048268"/>
              <a:gd name="connsiteY2" fmla="*/ 505846 h 3024473"/>
              <a:gd name="connsiteX3" fmla="*/ 4048268 w 4048268"/>
              <a:gd name="connsiteY3" fmla="*/ 3024473 h 3024473"/>
              <a:gd name="connsiteX4" fmla="*/ 495305 w 4048268"/>
              <a:gd name="connsiteY4" fmla="*/ 3024473 h 3024473"/>
              <a:gd name="connsiteX5" fmla="*/ 0 w 4048268"/>
              <a:gd name="connsiteY5" fmla="*/ 2529168 h 302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8268" h="3024473">
                <a:moveTo>
                  <a:pt x="0" y="0"/>
                </a:moveTo>
                <a:lnTo>
                  <a:pt x="3542422" y="0"/>
                </a:lnTo>
                <a:lnTo>
                  <a:pt x="4048268" y="505846"/>
                </a:lnTo>
                <a:lnTo>
                  <a:pt x="4048268" y="3024473"/>
                </a:lnTo>
                <a:lnTo>
                  <a:pt x="495305" y="3024473"/>
                </a:lnTo>
                <a:lnTo>
                  <a:pt x="0" y="2529168"/>
                </a:lnTo>
                <a:close/>
              </a:path>
            </a:pathLst>
          </a:custGeom>
        </p:spPr>
      </p:pic>
      <p:sp>
        <p:nvSpPr>
          <p:cNvPr id="12" name="ïŝḻïḑe"/>
          <p:cNvSpPr/>
          <p:nvPr>
            <p:custDataLst>
              <p:tags r:id="rId4"/>
            </p:custDataLst>
          </p:nvPr>
        </p:nvSpPr>
        <p:spPr>
          <a:xfrm>
            <a:off x="444500" y="662940"/>
            <a:ext cx="1056005" cy="4594225"/>
          </a:xfrm>
          <a:prstGeom prst="rect">
            <a:avLst/>
          </a:prstGeom>
          <a:solidFill>
            <a:srgbClr val="2C5568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>
              <a:lnSpc>
                <a:spcPct val="1500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13" name="矩形 12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 descr="6de26db2be3aef6ae108c82f9d1016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215" y="726440"/>
            <a:ext cx="3441065" cy="2106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425" y="670560"/>
            <a:ext cx="3441065" cy="207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检查设备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dirty="0">
                  <a:sym typeface="+mn-ea"/>
                </a:rPr>
                <a:t>高精密检测设备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pic>
        <p:nvPicPr>
          <p:cNvPr id="18" name="图片 13" descr="placingpictureplaceholde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94485" y="4808565"/>
            <a:ext cx="2512695" cy="1801495"/>
          </a:xfrm>
          <a:prstGeom prst="homePlate">
            <a:avLst/>
          </a:prstGeom>
          <a:noFill/>
          <a:ln w="9525">
            <a:noFill/>
          </a:ln>
        </p:spPr>
      </p:pic>
      <p:pic>
        <p:nvPicPr>
          <p:cNvPr id="19" name="图片 14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71340" y="1019983"/>
            <a:ext cx="2546350" cy="1771650"/>
          </a:xfrm>
          <a:prstGeom prst="homePlate">
            <a:avLst/>
          </a:prstGeom>
          <a:noFill/>
          <a:ln w="9525">
            <a:noFill/>
          </a:ln>
        </p:spPr>
      </p:pic>
      <p:pic>
        <p:nvPicPr>
          <p:cNvPr id="29" name="图片 15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85310" y="2901993"/>
            <a:ext cx="2518410" cy="1805940"/>
          </a:xfrm>
          <a:prstGeom prst="homePlate">
            <a:avLst/>
          </a:prstGeom>
          <a:noFill/>
          <a:ln w="9525">
            <a:noFill/>
          </a:ln>
        </p:spPr>
      </p:pic>
      <p:graphicFrame>
        <p:nvGraphicFramePr>
          <p:cNvPr id="30" name="表格 1"/>
          <p:cNvGraphicFramePr/>
          <p:nvPr>
            <p:custDataLst>
              <p:tags r:id="rId8"/>
            </p:custDataLst>
          </p:nvPr>
        </p:nvGraphicFramePr>
        <p:xfrm>
          <a:off x="471170" y="1019810"/>
          <a:ext cx="8476615" cy="560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80"/>
                <a:gridCol w="1790700"/>
                <a:gridCol w="1135380"/>
                <a:gridCol w="1918335"/>
                <a:gridCol w="3042920"/>
              </a:tblGrid>
              <a:tr h="781685">
                <a:tc>
                  <a:txBody>
                    <a:bodyPr/>
                    <a:lstStyle/>
                    <a:p>
                      <a:pPr algn="ctr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b="1" spc="6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No.</a:t>
                      </a:r>
                      <a:endParaRPr lang="en-US" altLang="zh-CN" sz="1600" b="1" spc="6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spc="6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设备品牌型号</a:t>
                      </a:r>
                      <a:endParaRPr lang="en-US" altLang="zh-CN" sz="1600" b="1" spc="6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1600" b="1" spc="6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spc="6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数量</a:t>
                      </a:r>
                      <a:r>
                        <a:rPr lang="en-US" altLang="zh-CN" sz="1600" b="1" spc="6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b="1" spc="6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台）</a:t>
                      </a:r>
                      <a:endParaRPr lang="zh-CN" altLang="en-US" sz="1600" b="1" spc="6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spc="6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人员</a:t>
                      </a:r>
                      <a:endParaRPr lang="zh-CN" altLang="en-US" sz="1600" b="1" spc="6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spc="6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</a:t>
                      </a:r>
                      <a:endParaRPr lang="en-US" altLang="zh-CN" sz="1600" b="1" spc="6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1600" b="1" spc="6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</a:tr>
              <a:tr h="12331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400" b="0" spc="6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次元                               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CMM M/C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400" b="0" spc="6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测试技术人员2</a:t>
                      </a:r>
                      <a:r>
                        <a:rPr lang="en-US" alt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人</a:t>
                      </a:r>
                      <a:endParaRPr lang="zh-CN" altLang="en-US"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lvl="0"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Wingdings" panose="05000000000000000000" charset="0"/>
                        <a:buNone/>
                      </a:pPr>
                      <a:r>
                        <a:rPr lang="en-US" alt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次元</a:t>
                      </a:r>
                      <a:r>
                        <a:rPr 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：测试精度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≤</a:t>
                      </a:r>
                      <a:r>
                        <a:rPr 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0.002mm，</a:t>
                      </a:r>
                      <a:endParaRPr lang="zh-CN"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lvl="0"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Wingdings" panose="05000000000000000000" charset="0"/>
                        <a:buNone/>
                      </a:pPr>
                      <a:r>
                        <a:rPr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测量行程X:800 Y:600 Z:1000</a:t>
                      </a:r>
                      <a:endParaRPr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lvl="0"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Wingdings" panose="05000000000000000000" charset="0"/>
                        <a:buNone/>
                      </a:pPr>
                      <a:r>
                        <a:rPr 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2.5次元：测试精度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≤</a:t>
                      </a:r>
                      <a:r>
                        <a:rPr 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0.005mm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；</a:t>
                      </a:r>
                      <a:endParaRPr lang="zh-CN"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lvl="0" indent="0" algn="l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 typeface="Wingdings" panose="05000000000000000000" charset="0"/>
                        <a:buNone/>
                      </a:pPr>
                      <a:r>
                        <a:rPr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测量行程X:400 Y:300 Z:200</a:t>
                      </a:r>
                      <a:endParaRPr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58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400" b="0" spc="6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altLang="zh-CN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2.5</a:t>
                      </a:r>
                      <a:r>
                        <a:rPr lang="zh-CN" altLang="en-US" sz="1400" b="0" spc="60" dirty="0">
                          <a:ln w="3175"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次元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b="0" spc="60" dirty="0">
                        <a:ln w="3175">
                          <a:noFill/>
                          <a:prstDash val="dash"/>
                        </a:ln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400" b="0" spc="6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7" name="矩形 6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 descr="6de26db2be3aef6ae108c82f9d1016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942159"/>
            <a:chOff x="0" y="-9466"/>
            <a:chExt cx="5486401" cy="942159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检查设备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dirty="0">
                  <a:sym typeface="+mn-ea"/>
                </a:rPr>
                <a:t>高精密检测设备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48" name="组合 18"/>
          <p:cNvGrpSpPr/>
          <p:nvPr/>
        </p:nvGrpSpPr>
        <p:grpSpPr>
          <a:xfrm>
            <a:off x="267970" y="1360170"/>
            <a:ext cx="11381105" cy="2554667"/>
            <a:chOff x="255" y="1472"/>
            <a:chExt cx="18569" cy="873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/>
            <a:srcRect r="-2797"/>
            <a:stretch>
              <a:fillRect/>
            </a:stretch>
          </p:blipFill>
          <p:spPr>
            <a:xfrm>
              <a:off x="12885" y="1472"/>
              <a:ext cx="2637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0" name="TextBox 35"/>
            <p:cNvSpPr txBox="1"/>
            <p:nvPr/>
          </p:nvSpPr>
          <p:spPr>
            <a:xfrm>
              <a:off x="13213" y="4268"/>
              <a:ext cx="1942" cy="1048"/>
            </a:xfrm>
            <a:prstGeom prst="rect">
              <a:avLst/>
            </a:prstGeom>
            <a:noFill/>
            <a:ln w="9525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en-US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显微镜</a:t>
              </a:r>
              <a:endParaRPr kumimoji="0" lang="en-US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1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3" y="1500"/>
              <a:ext cx="2281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" name="TextBox 38"/>
            <p:cNvSpPr txBox="1"/>
            <p:nvPr/>
          </p:nvSpPr>
          <p:spPr>
            <a:xfrm>
              <a:off x="3592" y="4296"/>
              <a:ext cx="2282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Arial" panose="020B0604020202020204" pitchFamily="34" charset="0"/>
                </a:rPr>
                <a:t>恒温恒湿机</a:t>
              </a:r>
              <a:endPara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3" name="TextBox 38"/>
            <p:cNvSpPr txBox="1"/>
            <p:nvPr/>
          </p:nvSpPr>
          <p:spPr>
            <a:xfrm>
              <a:off x="9579" y="4268"/>
              <a:ext cx="3352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fontAlgn="auto"/>
              <a:r>
                <a:rPr lang="en-US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磨耗测试仪（3 IN 1）</a:t>
              </a:r>
              <a:endParaRPr lang="en-US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54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42" y="1500"/>
              <a:ext cx="2682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5" name="TextBox 18"/>
            <p:cNvSpPr txBox="1"/>
            <p:nvPr/>
          </p:nvSpPr>
          <p:spPr>
            <a:xfrm>
              <a:off x="15820" y="4296"/>
              <a:ext cx="2630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fontAlgn="auto"/>
              <a:r>
                <a:rPr lang="en-US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盐雾实验仪</a:t>
              </a:r>
              <a:endParaRPr lang="en-US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6" name="TextBox 18"/>
            <p:cNvSpPr txBox="1"/>
            <p:nvPr/>
          </p:nvSpPr>
          <p:spPr>
            <a:xfrm>
              <a:off x="564" y="4296"/>
              <a:ext cx="1975" cy="178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 fontAlgn="auto"/>
              <a:r>
                <a:rPr lang="en-US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标准光源灯箱</a:t>
              </a:r>
              <a:endParaRPr lang="en-US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" y="1500"/>
              <a:ext cx="2643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" name="TextBox 31"/>
            <p:cNvSpPr txBox="1"/>
            <p:nvPr/>
          </p:nvSpPr>
          <p:spPr>
            <a:xfrm>
              <a:off x="6536" y="4296"/>
              <a:ext cx="2547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纸带耐磨测试 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pic>
          <p:nvPicPr>
            <p:cNvPr id="59" name="图片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6" y="1472"/>
              <a:ext cx="2179" cy="22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0" name="图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6" y="1472"/>
              <a:ext cx="2803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" name="TextBox 31"/>
            <p:cNvSpPr txBox="1"/>
            <p:nvPr/>
          </p:nvSpPr>
          <p:spPr>
            <a:xfrm>
              <a:off x="582" y="8420"/>
              <a:ext cx="2316" cy="178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zh-CN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振动耐磨试验机</a:t>
              </a:r>
              <a:endParaRPr kumimoji="0" lang="zh-CN" altLang="zh-CN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pic>
          <p:nvPicPr>
            <p:cNvPr id="62" name="图片 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" y="5733"/>
              <a:ext cx="2643" cy="22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3" name="图片 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3" y="5733"/>
              <a:ext cx="2281" cy="22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" name="图片 5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6" y="5733"/>
              <a:ext cx="2803" cy="22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" name="图片 5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86" y="5733"/>
              <a:ext cx="2168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6" name="TextBox 33"/>
            <p:cNvSpPr txBox="1"/>
            <p:nvPr/>
          </p:nvSpPr>
          <p:spPr>
            <a:xfrm>
              <a:off x="16142" y="8420"/>
              <a:ext cx="2625" cy="10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色泽仪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67" name="图片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55" y="5733"/>
              <a:ext cx="2347" cy="22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8" name="图片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142" y="5766"/>
              <a:ext cx="2682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9" name="TextBox 18"/>
            <p:cNvSpPr txBox="1"/>
            <p:nvPr/>
          </p:nvSpPr>
          <p:spPr>
            <a:xfrm>
              <a:off x="6606" y="8420"/>
              <a:ext cx="2664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低温试验机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TextBox 31"/>
            <p:cNvSpPr txBox="1"/>
            <p:nvPr/>
          </p:nvSpPr>
          <p:spPr>
            <a:xfrm>
              <a:off x="3592" y="8420"/>
              <a:ext cx="2376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恒温水箱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1" name="TextBox 18"/>
            <p:cNvSpPr txBox="1"/>
            <p:nvPr/>
          </p:nvSpPr>
          <p:spPr>
            <a:xfrm>
              <a:off x="10086" y="8420"/>
              <a:ext cx="2462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滚筒试验机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TextBox 34"/>
            <p:cNvSpPr txBox="1"/>
            <p:nvPr/>
          </p:nvSpPr>
          <p:spPr>
            <a:xfrm>
              <a:off x="12885" y="8420"/>
              <a:ext cx="2782" cy="1048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fontAlgn="auto"/>
              <a:r>
                <a:rPr lang="zh-CN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光泽仪</a:t>
              </a:r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 descr="6de26db2be3aef6ae108c82f9d1016b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pSp>
        <p:nvGrpSpPr>
          <p:cNvPr id="76" name="组合 1"/>
          <p:cNvGrpSpPr/>
          <p:nvPr/>
        </p:nvGrpSpPr>
        <p:grpSpPr>
          <a:xfrm>
            <a:off x="255905" y="4069080"/>
            <a:ext cx="11391900" cy="2670810"/>
            <a:chOff x="284" y="1310"/>
            <a:chExt cx="18728" cy="9078"/>
          </a:xfrm>
        </p:grpSpPr>
        <p:sp>
          <p:nvSpPr>
            <p:cNvPr id="77" name="TextBox 38"/>
            <p:cNvSpPr txBox="1"/>
            <p:nvPr/>
          </p:nvSpPr>
          <p:spPr>
            <a:xfrm>
              <a:off x="4536" y="4591"/>
              <a:ext cx="3236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Arial" panose="020B0604020202020204" pitchFamily="34" charset="0"/>
                </a:rPr>
                <a:t>粗糙度仪</a:t>
              </a:r>
              <a:endPara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8" name="TextBox 38"/>
            <p:cNvSpPr txBox="1"/>
            <p:nvPr/>
          </p:nvSpPr>
          <p:spPr>
            <a:xfrm>
              <a:off x="11762" y="4591"/>
              <a:ext cx="3123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fontAlgn="auto"/>
              <a:r>
                <a:rPr lang="zh-CN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折弯仪</a:t>
              </a:r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9" name="TextBox 18"/>
            <p:cNvSpPr txBox="1"/>
            <p:nvPr/>
          </p:nvSpPr>
          <p:spPr>
            <a:xfrm>
              <a:off x="6275" y="9346"/>
              <a:ext cx="2450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fontAlgn="auto"/>
              <a:r>
                <a:rPr lang="zh-CN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原子吸收光谱仪</a:t>
              </a:r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0" name="TextBox 18"/>
            <p:cNvSpPr txBox="1"/>
            <p:nvPr/>
          </p:nvSpPr>
          <p:spPr>
            <a:xfrm>
              <a:off x="440" y="4590"/>
              <a:ext cx="3075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algn="ctr" fontAlgn="auto"/>
              <a:r>
                <a:rPr lang="en-US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X</a:t>
              </a:r>
              <a:r>
                <a:rPr lang="zh-CN" altLang="en-US" sz="1400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光膜厚仪</a:t>
              </a:r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1" name="TextBox 31"/>
            <p:cNvSpPr txBox="1"/>
            <p:nvPr/>
          </p:nvSpPr>
          <p:spPr>
            <a:xfrm>
              <a:off x="8431" y="4591"/>
              <a:ext cx="2911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en-US" altLang="zh-CN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CM-3700A</a:t>
              </a: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色差仪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82" name="TextBox 18"/>
            <p:cNvSpPr txBox="1"/>
            <p:nvPr/>
          </p:nvSpPr>
          <p:spPr>
            <a:xfrm>
              <a:off x="16129" y="4587"/>
              <a:ext cx="2483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硬度测试仪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TextBox 31"/>
            <p:cNvSpPr txBox="1"/>
            <p:nvPr/>
          </p:nvSpPr>
          <p:spPr>
            <a:xfrm>
              <a:off x="555" y="9346"/>
              <a:ext cx="2542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zh-CN" altLang="zh-CN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插拔寿命测试仪</a:t>
              </a:r>
              <a:endParaRPr kumimoji="0" lang="zh-CN" altLang="zh-CN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84" name="TextBox 18"/>
            <p:cNvSpPr txBox="1"/>
            <p:nvPr/>
          </p:nvSpPr>
          <p:spPr>
            <a:xfrm>
              <a:off x="10984" y="9346"/>
              <a:ext cx="2294" cy="1042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R="0" algn="ctr" defTabSz="914400" fontAlgn="auto">
                <a:buClrTx/>
                <a:buSzTx/>
                <a:buFontTx/>
                <a:buNone/>
                <a:defRPr/>
              </a:pPr>
              <a:r>
                <a:rPr kumimoji="0" lang="en-US" altLang="zh-CN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PH</a:t>
              </a:r>
              <a:r>
                <a:rPr kumimoji="0" lang="zh-CN" altLang="en-US" sz="1400" b="1" kern="1200" cap="none" spc="0" normalizeH="0" baseline="0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测试仪</a:t>
              </a:r>
              <a:endParaRPr kumimoji="0" lang="zh-CN" altLang="en-US" sz="1400" b="1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TextBox 33"/>
            <p:cNvSpPr txBox="1"/>
            <p:nvPr/>
          </p:nvSpPr>
          <p:spPr>
            <a:xfrm>
              <a:off x="14519" y="9346"/>
              <a:ext cx="4252" cy="10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/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UV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测试仪</a:t>
              </a:r>
              <a:endParaRPr lang="en-US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86" name="图片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3" y="1355"/>
              <a:ext cx="2801" cy="28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7" name="图片 1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49" y="1310"/>
              <a:ext cx="2801" cy="29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8" name="图片 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48" y="1355"/>
              <a:ext cx="2801" cy="2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9" name="图片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923" y="1333"/>
              <a:ext cx="2801" cy="28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0" name="图片 1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081" y="5722"/>
              <a:ext cx="4252" cy="31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" name="图片 5"/>
            <p:cNvPicPr preferRelativeResize="0"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4" y="5722"/>
              <a:ext cx="4252" cy="33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" name="图片 15"/>
            <p:cNvPicPr>
              <a:picLocks noChangeAspect="1"/>
            </p:cNvPicPr>
            <p:nvPr/>
          </p:nvPicPr>
          <p:blipFill>
            <a:blip r:embed="rId21"/>
            <a:srcRect l="7462" t="4037" r="6631"/>
            <a:stretch>
              <a:fillRect/>
            </a:stretch>
          </p:blipFill>
          <p:spPr>
            <a:xfrm>
              <a:off x="15970" y="1369"/>
              <a:ext cx="2801" cy="287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3" name="图片 1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005" y="5760"/>
              <a:ext cx="4252" cy="31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4" name="图片 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760" y="5760"/>
              <a:ext cx="4252" cy="314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品质保障</a:t>
              </a:r>
              <a:r>
                <a:rPr lang="en-US" altLang="zh-CN" dirty="0"/>
                <a:t>-</a:t>
              </a:r>
              <a:r>
                <a:rPr lang="zh-CN" altLang="en-US" dirty="0"/>
                <a:t>认证证书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sp>
        <p:nvSpPr>
          <p:cNvPr id="2" name="图形 39"/>
          <p:cNvSpPr/>
          <p:nvPr>
            <p:custDataLst>
              <p:tags r:id="rId2"/>
            </p:custDataLst>
          </p:nvPr>
        </p:nvSpPr>
        <p:spPr>
          <a:xfrm>
            <a:off x="3195955" y="1153160"/>
            <a:ext cx="7035165" cy="1076325"/>
          </a:xfrm>
          <a:custGeom>
            <a:avLst/>
            <a:gdLst>
              <a:gd name="connsiteX0" fmla="*/ 0 w 5934764"/>
              <a:gd name="connsiteY0" fmla="*/ 468412 h 903808"/>
              <a:gd name="connsiteX1" fmla="*/ 489019 w 5934764"/>
              <a:gd name="connsiteY1" fmla="*/ 157369 h 903808"/>
              <a:gd name="connsiteX2" fmla="*/ 1591808 w 5934764"/>
              <a:gd name="connsiteY2" fmla="*/ 177329 h 903808"/>
              <a:gd name="connsiteX3" fmla="*/ 2388543 w 5934764"/>
              <a:gd name="connsiteY3" fmla="*/ 726228 h 903808"/>
              <a:gd name="connsiteX4" fmla="*/ 3542895 w 5934764"/>
              <a:gd name="connsiteY4" fmla="*/ 719575 h 903808"/>
              <a:gd name="connsiteX5" fmla="*/ 4299710 w 5934764"/>
              <a:gd name="connsiteY5" fmla="*/ 185646 h 903808"/>
              <a:gd name="connsiteX6" fmla="*/ 5409152 w 5934764"/>
              <a:gd name="connsiteY6" fmla="*/ 147389 h 903808"/>
              <a:gd name="connsiteX7" fmla="*/ 5934765 w 5934764"/>
              <a:gd name="connsiteY7" fmla="*/ 466749 h 903808"/>
              <a:gd name="connsiteX0-1" fmla="*/ 0 w 5409152"/>
              <a:gd name="connsiteY0-2" fmla="*/ 468412 h 903808"/>
              <a:gd name="connsiteX1-3" fmla="*/ 489019 w 5409152"/>
              <a:gd name="connsiteY1-4" fmla="*/ 157369 h 903808"/>
              <a:gd name="connsiteX2-5" fmla="*/ 1591808 w 5409152"/>
              <a:gd name="connsiteY2-6" fmla="*/ 177329 h 903808"/>
              <a:gd name="connsiteX3-7" fmla="*/ 2388543 w 5409152"/>
              <a:gd name="connsiteY3-8" fmla="*/ 726228 h 903808"/>
              <a:gd name="connsiteX4-9" fmla="*/ 3542895 w 5409152"/>
              <a:gd name="connsiteY4-10" fmla="*/ 719575 h 903808"/>
              <a:gd name="connsiteX5-11" fmla="*/ 4299710 w 5409152"/>
              <a:gd name="connsiteY5-12" fmla="*/ 185646 h 903808"/>
              <a:gd name="connsiteX6-13" fmla="*/ 5409152 w 5409152"/>
              <a:gd name="connsiteY6-14" fmla="*/ 147389 h 903808"/>
              <a:gd name="connsiteX0-15" fmla="*/ 0 w 4299710"/>
              <a:gd name="connsiteY0-16" fmla="*/ 466527 h 901923"/>
              <a:gd name="connsiteX1-17" fmla="*/ 489019 w 4299710"/>
              <a:gd name="connsiteY1-18" fmla="*/ 155484 h 901923"/>
              <a:gd name="connsiteX2-19" fmla="*/ 1591808 w 4299710"/>
              <a:gd name="connsiteY2-20" fmla="*/ 175444 h 901923"/>
              <a:gd name="connsiteX3-21" fmla="*/ 2388543 w 4299710"/>
              <a:gd name="connsiteY3-22" fmla="*/ 724343 h 901923"/>
              <a:gd name="connsiteX4-23" fmla="*/ 3542895 w 4299710"/>
              <a:gd name="connsiteY4-24" fmla="*/ 717690 h 901923"/>
              <a:gd name="connsiteX5-25" fmla="*/ 4299710 w 4299710"/>
              <a:gd name="connsiteY5-26" fmla="*/ 183761 h 901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710" h="901923">
                <a:moveTo>
                  <a:pt x="0" y="466527"/>
                </a:moveTo>
                <a:lnTo>
                  <a:pt x="489019" y="155484"/>
                </a:lnTo>
                <a:cubicBezTo>
                  <a:pt x="828339" y="-59086"/>
                  <a:pt x="1260805" y="-50769"/>
                  <a:pt x="1591808" y="175444"/>
                </a:cubicBezTo>
                <a:lnTo>
                  <a:pt x="2388543" y="724343"/>
                </a:lnTo>
                <a:cubicBezTo>
                  <a:pt x="2736179" y="963863"/>
                  <a:pt x="3196922" y="960536"/>
                  <a:pt x="3542895" y="717690"/>
                </a:cubicBezTo>
                <a:lnTo>
                  <a:pt x="4299710" y="183761"/>
                </a:lnTo>
              </a:path>
            </a:pathLst>
          </a:custGeom>
          <a:noFill/>
          <a:ln w="101600" cap="flat">
            <a:solidFill>
              <a:srgbClr val="000000">
                <a:lumMod val="30000"/>
                <a:lumOff val="70000"/>
                <a:alpha val="3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" name="任意多边形: 形状 2"/>
          <p:cNvSpPr/>
          <p:nvPr>
            <p:custDataLst>
              <p:tags r:id="rId3"/>
            </p:custDataLst>
          </p:nvPr>
        </p:nvSpPr>
        <p:spPr>
          <a:xfrm>
            <a:off x="1968248" y="1354041"/>
            <a:ext cx="1483772" cy="1138453"/>
          </a:xfrm>
          <a:custGeom>
            <a:avLst/>
            <a:gdLst>
              <a:gd name="connsiteX0" fmla="*/ 731423 w 1703851"/>
              <a:gd name="connsiteY0" fmla="*/ 0 h 1307313"/>
              <a:gd name="connsiteX1" fmla="*/ 1451637 w 1703851"/>
              <a:gd name="connsiteY1" fmla="*/ 137317 h 1307313"/>
              <a:gd name="connsiteX2" fmla="*/ 1703851 w 1703851"/>
              <a:gd name="connsiteY2" fmla="*/ 560477 h 1307313"/>
              <a:gd name="connsiteX3" fmla="*/ 1703851 w 1703851"/>
              <a:gd name="connsiteY3" fmla="*/ 900967 h 1307313"/>
              <a:gd name="connsiteX4" fmla="*/ 972428 w 1703851"/>
              <a:gd name="connsiteY4" fmla="*/ 1307313 h 1307313"/>
              <a:gd name="connsiteX5" fmla="*/ 731423 w 1703851"/>
              <a:gd name="connsiteY5" fmla="*/ 886955 h 1307313"/>
              <a:gd name="connsiteX6" fmla="*/ 0 w 1703851"/>
              <a:gd name="connsiteY6" fmla="*/ 762249 h 1307313"/>
              <a:gd name="connsiteX7" fmla="*/ 0 w 1703851"/>
              <a:gd name="connsiteY7" fmla="*/ 421759 h 130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3851" h="1307313">
                <a:moveTo>
                  <a:pt x="731423" y="0"/>
                </a:moveTo>
                <a:lnTo>
                  <a:pt x="1451637" y="137317"/>
                </a:lnTo>
                <a:lnTo>
                  <a:pt x="1703851" y="560477"/>
                </a:lnTo>
                <a:lnTo>
                  <a:pt x="1703851" y="900967"/>
                </a:lnTo>
                <a:lnTo>
                  <a:pt x="972428" y="1307313"/>
                </a:lnTo>
                <a:lnTo>
                  <a:pt x="731423" y="886955"/>
                </a:lnTo>
                <a:lnTo>
                  <a:pt x="0" y="762249"/>
                </a:lnTo>
                <a:lnTo>
                  <a:pt x="0" y="42175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5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  <a:effectLst>
            <a:outerShdw blurRad="317500" dist="508000" dir="5400000" sx="70000" sy="70000" algn="t" rotWithShape="0">
              <a:schemeClr val="accent1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任意多边形: 形状 3"/>
          <p:cNvSpPr/>
          <p:nvPr>
            <p:custDataLst>
              <p:tags r:id="rId4"/>
            </p:custDataLst>
          </p:nvPr>
        </p:nvSpPr>
        <p:spPr>
          <a:xfrm>
            <a:off x="1968248" y="1721351"/>
            <a:ext cx="636948" cy="405108"/>
          </a:xfrm>
          <a:custGeom>
            <a:avLst/>
            <a:gdLst>
              <a:gd name="connsiteX0" fmla="*/ 731423 w 731423"/>
              <a:gd name="connsiteY0" fmla="*/ 465196 h 465196"/>
              <a:gd name="connsiteX1" fmla="*/ 0 w 731423"/>
              <a:gd name="connsiteY1" fmla="*/ 340490 h 465196"/>
              <a:gd name="connsiteX2" fmla="*/ 0 w 731423"/>
              <a:gd name="connsiteY2" fmla="*/ 0 h 465196"/>
              <a:gd name="connsiteX3" fmla="*/ 731423 w 731423"/>
              <a:gd name="connsiteY3" fmla="*/ 124706 h 4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423" h="465196">
                <a:moveTo>
                  <a:pt x="731423" y="465196"/>
                </a:moveTo>
                <a:lnTo>
                  <a:pt x="0" y="340490"/>
                </a:lnTo>
                <a:lnTo>
                  <a:pt x="0" y="0"/>
                </a:lnTo>
                <a:lnTo>
                  <a:pt x="731423" y="1247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5"/>
            </p:custDataLst>
          </p:nvPr>
        </p:nvSpPr>
        <p:spPr>
          <a:xfrm>
            <a:off x="2814938" y="1841813"/>
            <a:ext cx="636948" cy="650371"/>
          </a:xfrm>
          <a:custGeom>
            <a:avLst/>
            <a:gdLst>
              <a:gd name="connsiteX0" fmla="*/ 731423 w 731423"/>
              <a:gd name="connsiteY0" fmla="*/ 340490 h 746836"/>
              <a:gd name="connsiteX1" fmla="*/ 0 w 731423"/>
              <a:gd name="connsiteY1" fmla="*/ 746836 h 746836"/>
              <a:gd name="connsiteX2" fmla="*/ 0 w 731423"/>
              <a:gd name="connsiteY2" fmla="*/ 406346 h 746836"/>
              <a:gd name="connsiteX3" fmla="*/ 731423 w 731423"/>
              <a:gd name="connsiteY3" fmla="*/ 0 h 74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423" h="746836">
                <a:moveTo>
                  <a:pt x="731423" y="340490"/>
                </a:moveTo>
                <a:lnTo>
                  <a:pt x="0" y="746836"/>
                </a:lnTo>
                <a:lnTo>
                  <a:pt x="0" y="406346"/>
                </a:lnTo>
                <a:lnTo>
                  <a:pt x="73142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62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6"/>
            </p:custDataLst>
          </p:nvPr>
        </p:nvSpPr>
        <p:spPr>
          <a:xfrm>
            <a:off x="2605117" y="1829965"/>
            <a:ext cx="209876" cy="662572"/>
          </a:xfrm>
          <a:custGeom>
            <a:avLst/>
            <a:gdLst>
              <a:gd name="connsiteX0" fmla="*/ 241005 w 241005"/>
              <a:gd name="connsiteY0" fmla="*/ 760848 h 760848"/>
              <a:gd name="connsiteX1" fmla="*/ 0 w 241005"/>
              <a:gd name="connsiteY1" fmla="*/ 340490 h 760848"/>
              <a:gd name="connsiteX2" fmla="*/ 0 w 241005"/>
              <a:gd name="connsiteY2" fmla="*/ 0 h 760848"/>
              <a:gd name="connsiteX3" fmla="*/ 241005 w 241005"/>
              <a:gd name="connsiteY3" fmla="*/ 420358 h 76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05" h="760848">
                <a:moveTo>
                  <a:pt x="241005" y="760848"/>
                </a:moveTo>
                <a:lnTo>
                  <a:pt x="0" y="340490"/>
                </a:lnTo>
                <a:lnTo>
                  <a:pt x="0" y="0"/>
                </a:lnTo>
                <a:lnTo>
                  <a:pt x="241005" y="42035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7"/>
          <p:cNvSpPr/>
          <p:nvPr>
            <p:custDataLst>
              <p:tags r:id="rId7"/>
            </p:custDataLst>
          </p:nvPr>
        </p:nvSpPr>
        <p:spPr>
          <a:xfrm>
            <a:off x="1968248" y="1354041"/>
            <a:ext cx="1483772" cy="841943"/>
          </a:xfrm>
          <a:custGeom>
            <a:avLst/>
            <a:gdLst>
              <a:gd name="connsiteX0" fmla="*/ 0 w 1703851"/>
              <a:gd name="connsiteY0" fmla="*/ 421759 h 966823"/>
              <a:gd name="connsiteX1" fmla="*/ 731423 w 1703851"/>
              <a:gd name="connsiteY1" fmla="*/ 0 h 966823"/>
              <a:gd name="connsiteX2" fmla="*/ 1451637 w 1703851"/>
              <a:gd name="connsiteY2" fmla="*/ 137317 h 966823"/>
              <a:gd name="connsiteX3" fmla="*/ 1703851 w 1703851"/>
              <a:gd name="connsiteY3" fmla="*/ 560477 h 966823"/>
              <a:gd name="connsiteX4" fmla="*/ 972428 w 1703851"/>
              <a:gd name="connsiteY4" fmla="*/ 966824 h 966823"/>
              <a:gd name="connsiteX5" fmla="*/ 731423 w 1703851"/>
              <a:gd name="connsiteY5" fmla="*/ 546466 h 9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3851" h="966823">
                <a:moveTo>
                  <a:pt x="0" y="421759"/>
                </a:moveTo>
                <a:lnTo>
                  <a:pt x="731423" y="0"/>
                </a:lnTo>
                <a:lnTo>
                  <a:pt x="1451637" y="137317"/>
                </a:lnTo>
                <a:lnTo>
                  <a:pt x="1703851" y="560477"/>
                </a:lnTo>
                <a:lnTo>
                  <a:pt x="972428" y="966824"/>
                </a:lnTo>
                <a:lnTo>
                  <a:pt x="731423" y="546466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144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228600" y="2667000"/>
            <a:ext cx="141986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GB/T19001</a:t>
            </a: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-</a:t>
            </a: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2016/1S0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9001:2015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质量管理体系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1" name="任意多边形: 形状 20"/>
          <p:cNvSpPr/>
          <p:nvPr>
            <p:custDataLst>
              <p:tags r:id="rId9"/>
            </p:custDataLst>
          </p:nvPr>
        </p:nvSpPr>
        <p:spPr>
          <a:xfrm>
            <a:off x="5517558" y="916449"/>
            <a:ext cx="1400798" cy="1107947"/>
          </a:xfrm>
          <a:custGeom>
            <a:avLst/>
            <a:gdLst>
              <a:gd name="connsiteX0" fmla="*/ 875746 w 1608571"/>
              <a:gd name="connsiteY0" fmla="*/ 0 h 1272283"/>
              <a:gd name="connsiteX1" fmla="*/ 1608571 w 1608571"/>
              <a:gd name="connsiteY1" fmla="*/ 441376 h 1272283"/>
              <a:gd name="connsiteX2" fmla="*/ 1608570 w 1608571"/>
              <a:gd name="connsiteY2" fmla="*/ 441378 h 1272283"/>
              <a:gd name="connsiteX3" fmla="*/ 1608570 w 1608571"/>
              <a:gd name="connsiteY3" fmla="*/ 781866 h 1272283"/>
              <a:gd name="connsiteX4" fmla="*/ 1382978 w 1608571"/>
              <a:gd name="connsiteY4" fmla="*/ 1146176 h 1272283"/>
              <a:gd name="connsiteX5" fmla="*/ 725818 w 1608571"/>
              <a:gd name="connsiteY5" fmla="*/ 1272283 h 1272283"/>
              <a:gd name="connsiteX6" fmla="*/ 0 w 1608571"/>
              <a:gd name="connsiteY6" fmla="*/ 851925 h 1272283"/>
              <a:gd name="connsiteX7" fmla="*/ 0 w 1608571"/>
              <a:gd name="connsiteY7" fmla="*/ 511436 h 1272283"/>
              <a:gd name="connsiteX8" fmla="*/ 0 w 1608571"/>
              <a:gd name="connsiteY8" fmla="*/ 511435 h 1272283"/>
              <a:gd name="connsiteX9" fmla="*/ 1 w 1608571"/>
              <a:gd name="connsiteY9" fmla="*/ 511436 h 1272283"/>
              <a:gd name="connsiteX10" fmla="*/ 666968 w 1608571"/>
              <a:gd name="connsiteY10" fmla="*/ 390933 h 12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8571" h="1272283">
                <a:moveTo>
                  <a:pt x="875746" y="0"/>
                </a:moveTo>
                <a:lnTo>
                  <a:pt x="1608571" y="441376"/>
                </a:lnTo>
                <a:lnTo>
                  <a:pt x="1608570" y="441378"/>
                </a:lnTo>
                <a:lnTo>
                  <a:pt x="1608570" y="781866"/>
                </a:lnTo>
                <a:lnTo>
                  <a:pt x="1382978" y="1146176"/>
                </a:lnTo>
                <a:lnTo>
                  <a:pt x="725818" y="1272283"/>
                </a:lnTo>
                <a:lnTo>
                  <a:pt x="0" y="851925"/>
                </a:lnTo>
                <a:lnTo>
                  <a:pt x="0" y="511436"/>
                </a:lnTo>
                <a:lnTo>
                  <a:pt x="0" y="511435"/>
                </a:lnTo>
                <a:lnTo>
                  <a:pt x="1" y="511436"/>
                </a:lnTo>
                <a:lnTo>
                  <a:pt x="666968" y="39093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5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  <a:effectLst>
            <a:outerShdw blurRad="317500" dist="635000" dir="5400000" sx="70000" sy="70000" algn="t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10"/>
            </p:custDataLst>
          </p:nvPr>
        </p:nvSpPr>
        <p:spPr>
          <a:xfrm>
            <a:off x="6722178" y="1301039"/>
            <a:ext cx="196453" cy="613763"/>
          </a:xfrm>
          <a:custGeom>
            <a:avLst/>
            <a:gdLst>
              <a:gd name="connsiteX0" fmla="*/ 225592 w 225592"/>
              <a:gd name="connsiteY0" fmla="*/ 340490 h 704800"/>
              <a:gd name="connsiteX1" fmla="*/ 0 w 225592"/>
              <a:gd name="connsiteY1" fmla="*/ 704800 h 704800"/>
              <a:gd name="connsiteX2" fmla="*/ 0 w 225592"/>
              <a:gd name="connsiteY2" fmla="*/ 364310 h 704800"/>
              <a:gd name="connsiteX3" fmla="*/ 225592 w 225592"/>
              <a:gd name="connsiteY3" fmla="*/ 0 h 7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92" h="704800">
                <a:moveTo>
                  <a:pt x="225592" y="340490"/>
                </a:moveTo>
                <a:lnTo>
                  <a:pt x="0" y="704800"/>
                </a:lnTo>
                <a:lnTo>
                  <a:pt x="0" y="364310"/>
                </a:lnTo>
                <a:lnTo>
                  <a:pt x="225592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5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>
            <p:custDataLst>
              <p:tags r:id="rId11"/>
            </p:custDataLst>
          </p:nvPr>
        </p:nvSpPr>
        <p:spPr>
          <a:xfrm>
            <a:off x="6149984" y="1617992"/>
            <a:ext cx="572277" cy="406328"/>
          </a:xfrm>
          <a:custGeom>
            <a:avLst/>
            <a:gdLst>
              <a:gd name="connsiteX0" fmla="*/ 657160 w 657159"/>
              <a:gd name="connsiteY0" fmla="*/ 340490 h 466597"/>
              <a:gd name="connsiteX1" fmla="*/ 0 w 657159"/>
              <a:gd name="connsiteY1" fmla="*/ 466597 h 466597"/>
              <a:gd name="connsiteX2" fmla="*/ 0 w 657159"/>
              <a:gd name="connsiteY2" fmla="*/ 126107 h 466597"/>
              <a:gd name="connsiteX3" fmla="*/ 657160 w 657159"/>
              <a:gd name="connsiteY3" fmla="*/ 0 h 46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159" h="466597">
                <a:moveTo>
                  <a:pt x="657160" y="340490"/>
                </a:moveTo>
                <a:lnTo>
                  <a:pt x="0" y="466597"/>
                </a:lnTo>
                <a:lnTo>
                  <a:pt x="0" y="126107"/>
                </a:lnTo>
                <a:lnTo>
                  <a:pt x="65716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>
            <p:custDataLst>
              <p:tags r:id="rId12"/>
            </p:custDataLst>
          </p:nvPr>
        </p:nvSpPr>
        <p:spPr>
          <a:xfrm>
            <a:off x="5517558" y="1361764"/>
            <a:ext cx="632067" cy="662571"/>
          </a:xfrm>
          <a:custGeom>
            <a:avLst/>
            <a:gdLst>
              <a:gd name="connsiteX0" fmla="*/ 725818 w 725818"/>
              <a:gd name="connsiteY0" fmla="*/ 760848 h 760848"/>
              <a:gd name="connsiteX1" fmla="*/ 0 w 725818"/>
              <a:gd name="connsiteY1" fmla="*/ 340490 h 760848"/>
              <a:gd name="connsiteX2" fmla="*/ 0 w 725818"/>
              <a:gd name="connsiteY2" fmla="*/ 0 h 760848"/>
              <a:gd name="connsiteX3" fmla="*/ 725818 w 725818"/>
              <a:gd name="connsiteY3" fmla="*/ 420358 h 76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818" h="760848">
                <a:moveTo>
                  <a:pt x="725818" y="760848"/>
                </a:moveTo>
                <a:lnTo>
                  <a:pt x="0" y="340490"/>
                </a:lnTo>
                <a:lnTo>
                  <a:pt x="0" y="0"/>
                </a:lnTo>
                <a:lnTo>
                  <a:pt x="725818" y="42035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18"/>
          <p:cNvSpPr/>
          <p:nvPr>
            <p:custDataLst>
              <p:tags r:id="rId13"/>
            </p:custDataLst>
          </p:nvPr>
        </p:nvSpPr>
        <p:spPr>
          <a:xfrm>
            <a:off x="5517558" y="916449"/>
            <a:ext cx="1400797" cy="811437"/>
          </a:xfrm>
          <a:custGeom>
            <a:avLst/>
            <a:gdLst>
              <a:gd name="connsiteX0" fmla="*/ 1608571 w 1608570"/>
              <a:gd name="connsiteY0" fmla="*/ 441376 h 931793"/>
              <a:gd name="connsiteX1" fmla="*/ 875746 w 1608570"/>
              <a:gd name="connsiteY1" fmla="*/ 0 h 931793"/>
              <a:gd name="connsiteX2" fmla="*/ 666968 w 1608570"/>
              <a:gd name="connsiteY2" fmla="*/ 390933 h 931793"/>
              <a:gd name="connsiteX3" fmla="*/ 0 w 1608570"/>
              <a:gd name="connsiteY3" fmla="*/ 511436 h 931793"/>
              <a:gd name="connsiteX4" fmla="*/ 725818 w 1608570"/>
              <a:gd name="connsiteY4" fmla="*/ 931794 h 931793"/>
              <a:gd name="connsiteX5" fmla="*/ 1382978 w 1608570"/>
              <a:gd name="connsiteY5" fmla="*/ 805686 h 93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8570" h="931793">
                <a:moveTo>
                  <a:pt x="1608571" y="441376"/>
                </a:moveTo>
                <a:lnTo>
                  <a:pt x="875746" y="0"/>
                </a:lnTo>
                <a:lnTo>
                  <a:pt x="666968" y="390933"/>
                </a:lnTo>
                <a:lnTo>
                  <a:pt x="0" y="511436"/>
                </a:lnTo>
                <a:lnTo>
                  <a:pt x="725818" y="931794"/>
                </a:lnTo>
                <a:lnTo>
                  <a:pt x="1382978" y="805686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180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4"/>
            </p:custDataLst>
          </p:nvPr>
        </p:nvSpPr>
        <p:spPr>
          <a:xfrm>
            <a:off x="1809115" y="2718435"/>
            <a:ext cx="1535430" cy="786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GB/T24001</a:t>
            </a: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-</a:t>
            </a: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2016/ISO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14001:2015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环境管理体系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0" name="任意多边形: 形状 29"/>
          <p:cNvSpPr/>
          <p:nvPr>
            <p:custDataLst>
              <p:tags r:id="rId15"/>
            </p:custDataLst>
          </p:nvPr>
        </p:nvSpPr>
        <p:spPr>
          <a:xfrm>
            <a:off x="9135551" y="956468"/>
            <a:ext cx="1483772" cy="1138453"/>
          </a:xfrm>
          <a:custGeom>
            <a:avLst/>
            <a:gdLst>
              <a:gd name="connsiteX0" fmla="*/ 731423 w 1703851"/>
              <a:gd name="connsiteY0" fmla="*/ 0 h 1307313"/>
              <a:gd name="connsiteX1" fmla="*/ 1451637 w 1703851"/>
              <a:gd name="connsiteY1" fmla="*/ 137317 h 1307313"/>
              <a:gd name="connsiteX2" fmla="*/ 1703851 w 1703851"/>
              <a:gd name="connsiteY2" fmla="*/ 560477 h 1307313"/>
              <a:gd name="connsiteX3" fmla="*/ 1703851 w 1703851"/>
              <a:gd name="connsiteY3" fmla="*/ 900967 h 1307313"/>
              <a:gd name="connsiteX4" fmla="*/ 972428 w 1703851"/>
              <a:gd name="connsiteY4" fmla="*/ 1307313 h 1307313"/>
              <a:gd name="connsiteX5" fmla="*/ 731423 w 1703851"/>
              <a:gd name="connsiteY5" fmla="*/ 886955 h 1307313"/>
              <a:gd name="connsiteX6" fmla="*/ 0 w 1703851"/>
              <a:gd name="connsiteY6" fmla="*/ 762249 h 1307313"/>
              <a:gd name="connsiteX7" fmla="*/ 0 w 1703851"/>
              <a:gd name="connsiteY7" fmla="*/ 421759 h 130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3851" h="1307313">
                <a:moveTo>
                  <a:pt x="731423" y="0"/>
                </a:moveTo>
                <a:lnTo>
                  <a:pt x="1451637" y="137317"/>
                </a:lnTo>
                <a:lnTo>
                  <a:pt x="1703851" y="560477"/>
                </a:lnTo>
                <a:lnTo>
                  <a:pt x="1703851" y="900967"/>
                </a:lnTo>
                <a:lnTo>
                  <a:pt x="972428" y="1307313"/>
                </a:lnTo>
                <a:lnTo>
                  <a:pt x="731423" y="886955"/>
                </a:lnTo>
                <a:lnTo>
                  <a:pt x="0" y="762249"/>
                </a:lnTo>
                <a:lnTo>
                  <a:pt x="0" y="42175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5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  <a:effectLst>
            <a:outerShdw blurRad="317500" dist="508000" dir="5400000" sx="70000" sy="70000" algn="t" rotWithShape="0">
              <a:schemeClr val="accent1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16"/>
            </p:custDataLst>
          </p:nvPr>
        </p:nvSpPr>
        <p:spPr>
          <a:xfrm>
            <a:off x="9135551" y="1323779"/>
            <a:ext cx="636948" cy="405108"/>
          </a:xfrm>
          <a:custGeom>
            <a:avLst/>
            <a:gdLst>
              <a:gd name="connsiteX0" fmla="*/ 731423 w 731423"/>
              <a:gd name="connsiteY0" fmla="*/ 465196 h 465196"/>
              <a:gd name="connsiteX1" fmla="*/ 0 w 731423"/>
              <a:gd name="connsiteY1" fmla="*/ 340490 h 465196"/>
              <a:gd name="connsiteX2" fmla="*/ 0 w 731423"/>
              <a:gd name="connsiteY2" fmla="*/ 0 h 465196"/>
              <a:gd name="connsiteX3" fmla="*/ 731423 w 731423"/>
              <a:gd name="connsiteY3" fmla="*/ 124706 h 4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423" h="465196">
                <a:moveTo>
                  <a:pt x="731423" y="465196"/>
                </a:moveTo>
                <a:lnTo>
                  <a:pt x="0" y="340490"/>
                </a:lnTo>
                <a:lnTo>
                  <a:pt x="0" y="0"/>
                </a:lnTo>
                <a:lnTo>
                  <a:pt x="731423" y="12470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17"/>
            </p:custDataLst>
          </p:nvPr>
        </p:nvSpPr>
        <p:spPr>
          <a:xfrm>
            <a:off x="9982241" y="1444734"/>
            <a:ext cx="636948" cy="650371"/>
          </a:xfrm>
          <a:custGeom>
            <a:avLst/>
            <a:gdLst>
              <a:gd name="connsiteX0" fmla="*/ 731423 w 731423"/>
              <a:gd name="connsiteY0" fmla="*/ 340490 h 746836"/>
              <a:gd name="connsiteX1" fmla="*/ 0 w 731423"/>
              <a:gd name="connsiteY1" fmla="*/ 746836 h 746836"/>
              <a:gd name="connsiteX2" fmla="*/ 0 w 731423"/>
              <a:gd name="connsiteY2" fmla="*/ 406346 h 746836"/>
              <a:gd name="connsiteX3" fmla="*/ 731423 w 731423"/>
              <a:gd name="connsiteY3" fmla="*/ 0 h 74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423" h="746836">
                <a:moveTo>
                  <a:pt x="731423" y="340490"/>
                </a:moveTo>
                <a:lnTo>
                  <a:pt x="0" y="746836"/>
                </a:lnTo>
                <a:lnTo>
                  <a:pt x="0" y="406346"/>
                </a:lnTo>
                <a:lnTo>
                  <a:pt x="73142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62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18"/>
            </p:custDataLst>
          </p:nvPr>
        </p:nvSpPr>
        <p:spPr>
          <a:xfrm>
            <a:off x="9772419" y="1432392"/>
            <a:ext cx="209876" cy="662572"/>
          </a:xfrm>
          <a:custGeom>
            <a:avLst/>
            <a:gdLst>
              <a:gd name="connsiteX0" fmla="*/ 241005 w 241005"/>
              <a:gd name="connsiteY0" fmla="*/ 760848 h 760848"/>
              <a:gd name="connsiteX1" fmla="*/ 0 w 241005"/>
              <a:gd name="connsiteY1" fmla="*/ 340490 h 760848"/>
              <a:gd name="connsiteX2" fmla="*/ 0 w 241005"/>
              <a:gd name="connsiteY2" fmla="*/ 0 h 760848"/>
              <a:gd name="connsiteX3" fmla="*/ 241005 w 241005"/>
              <a:gd name="connsiteY3" fmla="*/ 420358 h 76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05" h="760848">
                <a:moveTo>
                  <a:pt x="241005" y="760848"/>
                </a:moveTo>
                <a:lnTo>
                  <a:pt x="0" y="340490"/>
                </a:lnTo>
                <a:lnTo>
                  <a:pt x="0" y="0"/>
                </a:lnTo>
                <a:lnTo>
                  <a:pt x="241005" y="42035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18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19"/>
            </p:custDataLst>
          </p:nvPr>
        </p:nvSpPr>
        <p:spPr>
          <a:xfrm>
            <a:off x="9135551" y="956468"/>
            <a:ext cx="1483772" cy="841943"/>
          </a:xfrm>
          <a:custGeom>
            <a:avLst/>
            <a:gdLst>
              <a:gd name="connsiteX0" fmla="*/ 0 w 1703851"/>
              <a:gd name="connsiteY0" fmla="*/ 421759 h 966823"/>
              <a:gd name="connsiteX1" fmla="*/ 731423 w 1703851"/>
              <a:gd name="connsiteY1" fmla="*/ 0 h 966823"/>
              <a:gd name="connsiteX2" fmla="*/ 1451637 w 1703851"/>
              <a:gd name="connsiteY2" fmla="*/ 137317 h 966823"/>
              <a:gd name="connsiteX3" fmla="*/ 1703851 w 1703851"/>
              <a:gd name="connsiteY3" fmla="*/ 560477 h 966823"/>
              <a:gd name="connsiteX4" fmla="*/ 972428 w 1703851"/>
              <a:gd name="connsiteY4" fmla="*/ 966824 h 966823"/>
              <a:gd name="connsiteX5" fmla="*/ 731423 w 1703851"/>
              <a:gd name="connsiteY5" fmla="*/ 546466 h 9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3851" h="966823">
                <a:moveTo>
                  <a:pt x="0" y="421759"/>
                </a:moveTo>
                <a:lnTo>
                  <a:pt x="731423" y="0"/>
                </a:lnTo>
                <a:lnTo>
                  <a:pt x="1451637" y="137317"/>
                </a:lnTo>
                <a:lnTo>
                  <a:pt x="1703851" y="560477"/>
                </a:lnTo>
                <a:lnTo>
                  <a:pt x="972428" y="966824"/>
                </a:lnTo>
                <a:lnTo>
                  <a:pt x="731423" y="546466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</a:gsLst>
            <a:lin ang="14400000" scaled="0"/>
          </a:gradFill>
          <a:ln w="139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20"/>
            </p:custDataLst>
          </p:nvPr>
        </p:nvSpPr>
        <p:spPr>
          <a:xfrm>
            <a:off x="3451860" y="2740660"/>
            <a:ext cx="1652905" cy="715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GB/T45001-2020/</a:t>
            </a: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I</a:t>
            </a: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S0 45001:2018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职业健康安全管理体系</a:t>
            </a:r>
            <a:endParaRPr lang="zh-CN" altLang="en-US" sz="16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16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1" name="任意多边形: 形状 10"/>
          <p:cNvSpPr>
            <a:spLocks noChangeAspect="1"/>
          </p:cNvSpPr>
          <p:nvPr>
            <p:custDataLst>
              <p:tags r:id="rId21"/>
            </p:custDataLst>
          </p:nvPr>
        </p:nvSpPr>
        <p:spPr>
          <a:xfrm rot="5400000">
            <a:off x="2705696" y="1485877"/>
            <a:ext cx="375054" cy="410891"/>
          </a:xfrm>
          <a:custGeom>
            <a:avLst/>
            <a:gdLst>
              <a:gd name="connsiteX0" fmla="*/ 561441 w 834648"/>
              <a:gd name="connsiteY0" fmla="*/ 792470 h 914400"/>
              <a:gd name="connsiteX1" fmla="*/ 425089 w 834648"/>
              <a:gd name="connsiteY1" fmla="*/ 815857 h 914400"/>
              <a:gd name="connsiteX2" fmla="*/ 280166 w 834648"/>
              <a:gd name="connsiteY2" fmla="*/ 789316 h 914400"/>
              <a:gd name="connsiteX3" fmla="*/ 214276 w 834648"/>
              <a:gd name="connsiteY3" fmla="*/ 903562 h 914400"/>
              <a:gd name="connsiteX4" fmla="*/ 185751 w 834648"/>
              <a:gd name="connsiteY4" fmla="*/ 911220 h 914400"/>
              <a:gd name="connsiteX5" fmla="*/ 177459 w 834648"/>
              <a:gd name="connsiteY5" fmla="*/ 902376 h 914400"/>
              <a:gd name="connsiteX6" fmla="*/ 135778 w 834648"/>
              <a:gd name="connsiteY6" fmla="*/ 817987 h 914400"/>
              <a:gd name="connsiteX7" fmla="*/ 115707 w 834648"/>
              <a:gd name="connsiteY7" fmla="*/ 806395 h 914400"/>
              <a:gd name="connsiteX8" fmla="*/ 21847 w 834648"/>
              <a:gd name="connsiteY8" fmla="*/ 812454 h 914400"/>
              <a:gd name="connsiteX9" fmla="*/ -341 w 834648"/>
              <a:gd name="connsiteY9" fmla="*/ 792959 h 914400"/>
              <a:gd name="connsiteX10" fmla="*/ 2409 w 834648"/>
              <a:gd name="connsiteY10" fmla="*/ 781178 h 914400"/>
              <a:gd name="connsiteX11" fmla="*/ 86577 w 834648"/>
              <a:gd name="connsiteY11" fmla="*/ 635240 h 914400"/>
              <a:gd name="connsiteX12" fmla="*/ 17408 w 834648"/>
              <a:gd name="connsiteY12" fmla="*/ 407736 h 914400"/>
              <a:gd name="connsiteX13" fmla="*/ 425089 w 834648"/>
              <a:gd name="connsiteY13" fmla="*/ -384 h 914400"/>
              <a:gd name="connsiteX14" fmla="*/ 832769 w 834648"/>
              <a:gd name="connsiteY14" fmla="*/ 407736 h 914400"/>
              <a:gd name="connsiteX15" fmla="*/ 757943 w 834648"/>
              <a:gd name="connsiteY15" fmla="*/ 643444 h 914400"/>
              <a:gd name="connsiteX16" fmla="*/ 831472 w 834648"/>
              <a:gd name="connsiteY16" fmla="*/ 770935 h 914400"/>
              <a:gd name="connsiteX17" fmla="*/ 834221 w 834648"/>
              <a:gd name="connsiteY17" fmla="*/ 782715 h 914400"/>
              <a:gd name="connsiteX18" fmla="*/ 812033 w 834648"/>
              <a:gd name="connsiteY18" fmla="*/ 802212 h 914400"/>
              <a:gd name="connsiteX19" fmla="*/ 718174 w 834648"/>
              <a:gd name="connsiteY19" fmla="*/ 796151 h 914400"/>
              <a:gd name="connsiteX20" fmla="*/ 698103 w 834648"/>
              <a:gd name="connsiteY20" fmla="*/ 807745 h 914400"/>
              <a:gd name="connsiteX21" fmla="*/ 656422 w 834648"/>
              <a:gd name="connsiteY21" fmla="*/ 892134 h 914400"/>
              <a:gd name="connsiteX22" fmla="*/ 648130 w 834648"/>
              <a:gd name="connsiteY22" fmla="*/ 900976 h 914400"/>
              <a:gd name="connsiteX23" fmla="*/ 619604 w 834648"/>
              <a:gd name="connsiteY23" fmla="*/ 893319 h 914400"/>
              <a:gd name="connsiteX24" fmla="*/ 561441 w 834648"/>
              <a:gd name="connsiteY24" fmla="*/ 792470 h 914400"/>
              <a:gd name="connsiteX25" fmla="*/ 425089 w 834648"/>
              <a:gd name="connsiteY25" fmla="*/ 754638 h 914400"/>
              <a:gd name="connsiteX26" fmla="*/ 771618 w 834648"/>
              <a:gd name="connsiteY26" fmla="*/ 407736 h 914400"/>
              <a:gd name="connsiteX27" fmla="*/ 425089 w 834648"/>
              <a:gd name="connsiteY27" fmla="*/ 60834 h 914400"/>
              <a:gd name="connsiteX28" fmla="*/ 78561 w 834648"/>
              <a:gd name="connsiteY28" fmla="*/ 407736 h 914400"/>
              <a:gd name="connsiteX29" fmla="*/ 425089 w 834648"/>
              <a:gd name="connsiteY29" fmla="*/ 754638 h 914400"/>
              <a:gd name="connsiteX30" fmla="*/ 425089 w 834648"/>
              <a:gd name="connsiteY30" fmla="*/ 693421 h 914400"/>
              <a:gd name="connsiteX31" fmla="*/ 139712 w 834648"/>
              <a:gd name="connsiteY31" fmla="*/ 407736 h 914400"/>
              <a:gd name="connsiteX32" fmla="*/ 425089 w 834648"/>
              <a:gd name="connsiteY32" fmla="*/ 122052 h 914400"/>
              <a:gd name="connsiteX33" fmla="*/ 710465 w 834648"/>
              <a:gd name="connsiteY33" fmla="*/ 407736 h 914400"/>
              <a:gd name="connsiteX34" fmla="*/ 425089 w 834648"/>
              <a:gd name="connsiteY34" fmla="*/ 693421 h 914400"/>
              <a:gd name="connsiteX35" fmla="*/ 415362 w 834648"/>
              <a:gd name="connsiteY35" fmla="*/ 504683 h 914400"/>
              <a:gd name="connsiteX36" fmla="*/ 434816 w 834648"/>
              <a:gd name="connsiteY36" fmla="*/ 504683 h 914400"/>
              <a:gd name="connsiteX37" fmla="*/ 495461 w 834648"/>
              <a:gd name="connsiteY37" fmla="*/ 536600 h 914400"/>
              <a:gd name="connsiteX38" fmla="*/ 508715 w 834648"/>
              <a:gd name="connsiteY38" fmla="*/ 538703 h 914400"/>
              <a:gd name="connsiteX39" fmla="*/ 525774 w 834648"/>
              <a:gd name="connsiteY39" fmla="*/ 514591 h 914400"/>
              <a:gd name="connsiteX40" fmla="*/ 514180 w 834648"/>
              <a:gd name="connsiteY40" fmla="*/ 446925 h 914400"/>
              <a:gd name="connsiteX41" fmla="*/ 520179 w 834648"/>
              <a:gd name="connsiteY41" fmla="*/ 428450 h 914400"/>
              <a:gd name="connsiteX42" fmla="*/ 569306 w 834648"/>
              <a:gd name="connsiteY42" fmla="*/ 380513 h 914400"/>
              <a:gd name="connsiteX43" fmla="*/ 575386 w 834648"/>
              <a:gd name="connsiteY43" fmla="*/ 368572 h 914400"/>
              <a:gd name="connsiteX44" fmla="*/ 557726 w 834648"/>
              <a:gd name="connsiteY44" fmla="*/ 344898 h 914400"/>
              <a:gd name="connsiteX45" fmla="*/ 489875 w 834648"/>
              <a:gd name="connsiteY45" fmla="*/ 335027 h 914400"/>
              <a:gd name="connsiteX46" fmla="*/ 474149 w 834648"/>
              <a:gd name="connsiteY46" fmla="*/ 323595 h 914400"/>
              <a:gd name="connsiteX47" fmla="*/ 443821 w 834648"/>
              <a:gd name="connsiteY47" fmla="*/ 262079 h 914400"/>
              <a:gd name="connsiteX48" fmla="*/ 434324 w 834648"/>
              <a:gd name="connsiteY48" fmla="*/ 252581 h 914400"/>
              <a:gd name="connsiteX49" fmla="*/ 406356 w 834648"/>
              <a:gd name="connsiteY49" fmla="*/ 262079 h 914400"/>
              <a:gd name="connsiteX50" fmla="*/ 376029 w 834648"/>
              <a:gd name="connsiteY50" fmla="*/ 323595 h 914400"/>
              <a:gd name="connsiteX51" fmla="*/ 360303 w 834648"/>
              <a:gd name="connsiteY51" fmla="*/ 335027 h 914400"/>
              <a:gd name="connsiteX52" fmla="*/ 292453 w 834648"/>
              <a:gd name="connsiteY52" fmla="*/ 344898 h 914400"/>
              <a:gd name="connsiteX53" fmla="*/ 280511 w 834648"/>
              <a:gd name="connsiteY53" fmla="*/ 350980 h 914400"/>
              <a:gd name="connsiteX54" fmla="*/ 280873 w 834648"/>
              <a:gd name="connsiteY54" fmla="*/ 380513 h 914400"/>
              <a:gd name="connsiteX55" fmla="*/ 329999 w 834648"/>
              <a:gd name="connsiteY55" fmla="*/ 428450 h 914400"/>
              <a:gd name="connsiteX56" fmla="*/ 335998 w 834648"/>
              <a:gd name="connsiteY56" fmla="*/ 446925 h 914400"/>
              <a:gd name="connsiteX57" fmla="*/ 324405 w 834648"/>
              <a:gd name="connsiteY57" fmla="*/ 514591 h 914400"/>
              <a:gd name="connsiteX58" fmla="*/ 326508 w 834648"/>
              <a:gd name="connsiteY58" fmla="*/ 527845 h 914400"/>
              <a:gd name="connsiteX59" fmla="*/ 354717 w 834648"/>
              <a:gd name="connsiteY59" fmla="*/ 536600 h 914400"/>
              <a:gd name="connsiteX60" fmla="*/ 415362 w 834648"/>
              <a:gd name="connsiteY60" fmla="*/ 50468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34648" h="914400">
                <a:moveTo>
                  <a:pt x="561441" y="792470"/>
                </a:moveTo>
                <a:cubicBezTo>
                  <a:pt x="518807" y="807613"/>
                  <a:pt x="472910" y="815857"/>
                  <a:pt x="425089" y="815857"/>
                </a:cubicBezTo>
                <a:cubicBezTo>
                  <a:pt x="374047" y="815857"/>
                  <a:pt x="325196" y="806466"/>
                  <a:pt x="280166" y="789316"/>
                </a:cubicBezTo>
                <a:lnTo>
                  <a:pt x="214276" y="903562"/>
                </a:lnTo>
                <a:cubicBezTo>
                  <a:pt x="208514" y="913554"/>
                  <a:pt x="195743" y="916982"/>
                  <a:pt x="185751" y="911220"/>
                </a:cubicBezTo>
                <a:cubicBezTo>
                  <a:pt x="182173" y="909156"/>
                  <a:pt x="179287" y="906080"/>
                  <a:pt x="177459" y="902376"/>
                </a:cubicBezTo>
                <a:lnTo>
                  <a:pt x="135778" y="817987"/>
                </a:lnTo>
                <a:cubicBezTo>
                  <a:pt x="132043" y="810424"/>
                  <a:pt x="124124" y="805852"/>
                  <a:pt x="115707" y="806395"/>
                </a:cubicBezTo>
                <a:lnTo>
                  <a:pt x="21847" y="812454"/>
                </a:lnTo>
                <a:cubicBezTo>
                  <a:pt x="10337" y="813197"/>
                  <a:pt x="403" y="804469"/>
                  <a:pt x="-341" y="792959"/>
                </a:cubicBezTo>
                <a:cubicBezTo>
                  <a:pt x="-606" y="788846"/>
                  <a:pt x="350" y="784748"/>
                  <a:pt x="2409" y="781178"/>
                </a:cubicBezTo>
                <a:lnTo>
                  <a:pt x="86577" y="635240"/>
                </a:lnTo>
                <a:cubicBezTo>
                  <a:pt x="42898" y="570237"/>
                  <a:pt x="17408" y="491967"/>
                  <a:pt x="17408" y="407736"/>
                </a:cubicBezTo>
                <a:cubicBezTo>
                  <a:pt x="17408" y="182337"/>
                  <a:pt x="199933" y="-384"/>
                  <a:pt x="425089" y="-384"/>
                </a:cubicBezTo>
                <a:cubicBezTo>
                  <a:pt x="650245" y="-384"/>
                  <a:pt x="832769" y="182337"/>
                  <a:pt x="832769" y="407736"/>
                </a:cubicBezTo>
                <a:cubicBezTo>
                  <a:pt x="832769" y="495541"/>
                  <a:pt x="805070" y="576870"/>
                  <a:pt x="757943" y="643444"/>
                </a:cubicBezTo>
                <a:lnTo>
                  <a:pt x="831472" y="770935"/>
                </a:lnTo>
                <a:cubicBezTo>
                  <a:pt x="833530" y="774505"/>
                  <a:pt x="834486" y="778603"/>
                  <a:pt x="834221" y="782715"/>
                </a:cubicBezTo>
                <a:cubicBezTo>
                  <a:pt x="833478" y="794225"/>
                  <a:pt x="823544" y="802954"/>
                  <a:pt x="812033" y="802212"/>
                </a:cubicBezTo>
                <a:lnTo>
                  <a:pt x="718174" y="796151"/>
                </a:lnTo>
                <a:cubicBezTo>
                  <a:pt x="709756" y="795608"/>
                  <a:pt x="701838" y="800181"/>
                  <a:pt x="698103" y="807745"/>
                </a:cubicBezTo>
                <a:lnTo>
                  <a:pt x="656422" y="892134"/>
                </a:lnTo>
                <a:cubicBezTo>
                  <a:pt x="654593" y="895836"/>
                  <a:pt x="651708" y="898913"/>
                  <a:pt x="648130" y="900976"/>
                </a:cubicBezTo>
                <a:cubicBezTo>
                  <a:pt x="638138" y="906739"/>
                  <a:pt x="625366" y="903311"/>
                  <a:pt x="619604" y="893319"/>
                </a:cubicBezTo>
                <a:lnTo>
                  <a:pt x="561441" y="792470"/>
                </a:lnTo>
                <a:moveTo>
                  <a:pt x="425089" y="754638"/>
                </a:moveTo>
                <a:cubicBezTo>
                  <a:pt x="616472" y="754638"/>
                  <a:pt x="771618" y="599325"/>
                  <a:pt x="771618" y="407736"/>
                </a:cubicBezTo>
                <a:cubicBezTo>
                  <a:pt x="771618" y="216148"/>
                  <a:pt x="616472" y="60834"/>
                  <a:pt x="425089" y="60834"/>
                </a:cubicBezTo>
                <a:cubicBezTo>
                  <a:pt x="233707" y="60834"/>
                  <a:pt x="78561" y="216148"/>
                  <a:pt x="78561" y="407736"/>
                </a:cubicBezTo>
                <a:cubicBezTo>
                  <a:pt x="78561" y="599325"/>
                  <a:pt x="233707" y="754638"/>
                  <a:pt x="425089" y="754638"/>
                </a:cubicBezTo>
                <a:moveTo>
                  <a:pt x="425089" y="693421"/>
                </a:moveTo>
                <a:cubicBezTo>
                  <a:pt x="267480" y="693421"/>
                  <a:pt x="139712" y="565515"/>
                  <a:pt x="139712" y="407736"/>
                </a:cubicBezTo>
                <a:cubicBezTo>
                  <a:pt x="139712" y="249957"/>
                  <a:pt x="267480" y="122052"/>
                  <a:pt x="425089" y="122052"/>
                </a:cubicBezTo>
                <a:cubicBezTo>
                  <a:pt x="582698" y="122052"/>
                  <a:pt x="710465" y="249957"/>
                  <a:pt x="710465" y="407736"/>
                </a:cubicBezTo>
                <a:cubicBezTo>
                  <a:pt x="710465" y="565515"/>
                  <a:pt x="582698" y="693421"/>
                  <a:pt x="425089" y="693421"/>
                </a:cubicBezTo>
                <a:moveTo>
                  <a:pt x="415362" y="504683"/>
                </a:moveTo>
                <a:cubicBezTo>
                  <a:pt x="421451" y="501478"/>
                  <a:pt x="428727" y="501478"/>
                  <a:pt x="434816" y="504683"/>
                </a:cubicBezTo>
                <a:lnTo>
                  <a:pt x="495461" y="536600"/>
                </a:lnTo>
                <a:cubicBezTo>
                  <a:pt x="499528" y="538740"/>
                  <a:pt x="504186" y="539479"/>
                  <a:pt x="508715" y="538703"/>
                </a:cubicBezTo>
                <a:cubicBezTo>
                  <a:pt x="520084" y="536755"/>
                  <a:pt x="527722" y="525959"/>
                  <a:pt x="525774" y="514591"/>
                </a:cubicBezTo>
                <a:lnTo>
                  <a:pt x="514180" y="446925"/>
                </a:lnTo>
                <a:cubicBezTo>
                  <a:pt x="513020" y="440155"/>
                  <a:pt x="515264" y="433248"/>
                  <a:pt x="520179" y="428450"/>
                </a:cubicBezTo>
                <a:lnTo>
                  <a:pt x="569306" y="380513"/>
                </a:lnTo>
                <a:cubicBezTo>
                  <a:pt x="572589" y="377309"/>
                  <a:pt x="574726" y="373112"/>
                  <a:pt x="575386" y="368572"/>
                </a:cubicBezTo>
                <a:cubicBezTo>
                  <a:pt x="577047" y="357157"/>
                  <a:pt x="569140" y="346558"/>
                  <a:pt x="557726" y="344898"/>
                </a:cubicBezTo>
                <a:lnTo>
                  <a:pt x="489875" y="335027"/>
                </a:lnTo>
                <a:cubicBezTo>
                  <a:pt x="483071" y="334038"/>
                  <a:pt x="477189" y="329762"/>
                  <a:pt x="474149" y="323595"/>
                </a:cubicBezTo>
                <a:lnTo>
                  <a:pt x="443821" y="262079"/>
                </a:lnTo>
                <a:cubicBezTo>
                  <a:pt x="441788" y="257954"/>
                  <a:pt x="438450" y="254615"/>
                  <a:pt x="434324" y="252581"/>
                </a:cubicBezTo>
                <a:cubicBezTo>
                  <a:pt x="423978" y="247482"/>
                  <a:pt x="411457" y="251734"/>
                  <a:pt x="406356" y="262079"/>
                </a:cubicBezTo>
                <a:lnTo>
                  <a:pt x="376029" y="323595"/>
                </a:lnTo>
                <a:cubicBezTo>
                  <a:pt x="372989" y="329762"/>
                  <a:pt x="367108" y="334038"/>
                  <a:pt x="360303" y="335027"/>
                </a:cubicBezTo>
                <a:lnTo>
                  <a:pt x="292453" y="344898"/>
                </a:lnTo>
                <a:cubicBezTo>
                  <a:pt x="287912" y="345558"/>
                  <a:pt x="283716" y="347695"/>
                  <a:pt x="280511" y="350980"/>
                </a:cubicBezTo>
                <a:cubicBezTo>
                  <a:pt x="272455" y="359234"/>
                  <a:pt x="272617" y="372458"/>
                  <a:pt x="280873" y="380513"/>
                </a:cubicBezTo>
                <a:lnTo>
                  <a:pt x="329999" y="428450"/>
                </a:lnTo>
                <a:cubicBezTo>
                  <a:pt x="334915" y="433248"/>
                  <a:pt x="337157" y="440155"/>
                  <a:pt x="335998" y="446925"/>
                </a:cubicBezTo>
                <a:lnTo>
                  <a:pt x="324405" y="514591"/>
                </a:lnTo>
                <a:cubicBezTo>
                  <a:pt x="323629" y="519121"/>
                  <a:pt x="324368" y="523779"/>
                  <a:pt x="326508" y="527845"/>
                </a:cubicBezTo>
                <a:cubicBezTo>
                  <a:pt x="331880" y="538052"/>
                  <a:pt x="344510" y="541971"/>
                  <a:pt x="354717" y="536600"/>
                </a:cubicBezTo>
                <a:lnTo>
                  <a:pt x="415362" y="504683"/>
                </a:lnTo>
              </a:path>
            </a:pathLst>
          </a:custGeom>
          <a:solidFill>
            <a:schemeClr val="lt1">
              <a:lumMod val="100000"/>
            </a:schemeClr>
          </a:solidFill>
          <a:ln w="15320" cap="flat">
            <a:noFill/>
            <a:prstDash val="solid"/>
            <a:miter/>
          </a:ln>
          <a:effectLst>
            <a:outerShdw blurRad="50800" dist="38100" dir="16200000" rotWithShape="0">
              <a:schemeClr val="accent1">
                <a:alpha val="40000"/>
              </a:schemeClr>
            </a:outerShdw>
          </a:effectLst>
          <a:scene3d>
            <a:camera prst="isometricOffAxis2Top">
              <a:rot lat="19020430" lon="20510197" rev="2651811"/>
            </a:camera>
            <a:lightRig rig="threePt" dir="t"/>
          </a:scene3d>
          <a:sp3d z="63500"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10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 rot="9797286">
            <a:off x="6124669" y="1166283"/>
            <a:ext cx="375054" cy="458709"/>
          </a:xfrm>
          <a:custGeom>
            <a:avLst/>
            <a:gdLst>
              <a:gd name="connsiteX0" fmla="*/ 561441 w 834648"/>
              <a:gd name="connsiteY0" fmla="*/ 792470 h 914400"/>
              <a:gd name="connsiteX1" fmla="*/ 425089 w 834648"/>
              <a:gd name="connsiteY1" fmla="*/ 815857 h 914400"/>
              <a:gd name="connsiteX2" fmla="*/ 280166 w 834648"/>
              <a:gd name="connsiteY2" fmla="*/ 789316 h 914400"/>
              <a:gd name="connsiteX3" fmla="*/ 214276 w 834648"/>
              <a:gd name="connsiteY3" fmla="*/ 903562 h 914400"/>
              <a:gd name="connsiteX4" fmla="*/ 185751 w 834648"/>
              <a:gd name="connsiteY4" fmla="*/ 911220 h 914400"/>
              <a:gd name="connsiteX5" fmla="*/ 177459 w 834648"/>
              <a:gd name="connsiteY5" fmla="*/ 902376 h 914400"/>
              <a:gd name="connsiteX6" fmla="*/ 135778 w 834648"/>
              <a:gd name="connsiteY6" fmla="*/ 817987 h 914400"/>
              <a:gd name="connsiteX7" fmla="*/ 115707 w 834648"/>
              <a:gd name="connsiteY7" fmla="*/ 806395 h 914400"/>
              <a:gd name="connsiteX8" fmla="*/ 21847 w 834648"/>
              <a:gd name="connsiteY8" fmla="*/ 812454 h 914400"/>
              <a:gd name="connsiteX9" fmla="*/ -341 w 834648"/>
              <a:gd name="connsiteY9" fmla="*/ 792959 h 914400"/>
              <a:gd name="connsiteX10" fmla="*/ 2409 w 834648"/>
              <a:gd name="connsiteY10" fmla="*/ 781178 h 914400"/>
              <a:gd name="connsiteX11" fmla="*/ 86577 w 834648"/>
              <a:gd name="connsiteY11" fmla="*/ 635240 h 914400"/>
              <a:gd name="connsiteX12" fmla="*/ 17408 w 834648"/>
              <a:gd name="connsiteY12" fmla="*/ 407736 h 914400"/>
              <a:gd name="connsiteX13" fmla="*/ 425089 w 834648"/>
              <a:gd name="connsiteY13" fmla="*/ -384 h 914400"/>
              <a:gd name="connsiteX14" fmla="*/ 832769 w 834648"/>
              <a:gd name="connsiteY14" fmla="*/ 407736 h 914400"/>
              <a:gd name="connsiteX15" fmla="*/ 757943 w 834648"/>
              <a:gd name="connsiteY15" fmla="*/ 643444 h 914400"/>
              <a:gd name="connsiteX16" fmla="*/ 831472 w 834648"/>
              <a:gd name="connsiteY16" fmla="*/ 770935 h 914400"/>
              <a:gd name="connsiteX17" fmla="*/ 834221 w 834648"/>
              <a:gd name="connsiteY17" fmla="*/ 782715 h 914400"/>
              <a:gd name="connsiteX18" fmla="*/ 812033 w 834648"/>
              <a:gd name="connsiteY18" fmla="*/ 802212 h 914400"/>
              <a:gd name="connsiteX19" fmla="*/ 718174 w 834648"/>
              <a:gd name="connsiteY19" fmla="*/ 796151 h 914400"/>
              <a:gd name="connsiteX20" fmla="*/ 698103 w 834648"/>
              <a:gd name="connsiteY20" fmla="*/ 807745 h 914400"/>
              <a:gd name="connsiteX21" fmla="*/ 656422 w 834648"/>
              <a:gd name="connsiteY21" fmla="*/ 892134 h 914400"/>
              <a:gd name="connsiteX22" fmla="*/ 648130 w 834648"/>
              <a:gd name="connsiteY22" fmla="*/ 900976 h 914400"/>
              <a:gd name="connsiteX23" fmla="*/ 619604 w 834648"/>
              <a:gd name="connsiteY23" fmla="*/ 893319 h 914400"/>
              <a:gd name="connsiteX24" fmla="*/ 561441 w 834648"/>
              <a:gd name="connsiteY24" fmla="*/ 792470 h 914400"/>
              <a:gd name="connsiteX25" fmla="*/ 425089 w 834648"/>
              <a:gd name="connsiteY25" fmla="*/ 754638 h 914400"/>
              <a:gd name="connsiteX26" fmla="*/ 771618 w 834648"/>
              <a:gd name="connsiteY26" fmla="*/ 407736 h 914400"/>
              <a:gd name="connsiteX27" fmla="*/ 425089 w 834648"/>
              <a:gd name="connsiteY27" fmla="*/ 60834 h 914400"/>
              <a:gd name="connsiteX28" fmla="*/ 78561 w 834648"/>
              <a:gd name="connsiteY28" fmla="*/ 407736 h 914400"/>
              <a:gd name="connsiteX29" fmla="*/ 425089 w 834648"/>
              <a:gd name="connsiteY29" fmla="*/ 754638 h 914400"/>
              <a:gd name="connsiteX30" fmla="*/ 425089 w 834648"/>
              <a:gd name="connsiteY30" fmla="*/ 693421 h 914400"/>
              <a:gd name="connsiteX31" fmla="*/ 139712 w 834648"/>
              <a:gd name="connsiteY31" fmla="*/ 407736 h 914400"/>
              <a:gd name="connsiteX32" fmla="*/ 425089 w 834648"/>
              <a:gd name="connsiteY32" fmla="*/ 122052 h 914400"/>
              <a:gd name="connsiteX33" fmla="*/ 710465 w 834648"/>
              <a:gd name="connsiteY33" fmla="*/ 407736 h 914400"/>
              <a:gd name="connsiteX34" fmla="*/ 425089 w 834648"/>
              <a:gd name="connsiteY34" fmla="*/ 693421 h 914400"/>
              <a:gd name="connsiteX35" fmla="*/ 415362 w 834648"/>
              <a:gd name="connsiteY35" fmla="*/ 504683 h 914400"/>
              <a:gd name="connsiteX36" fmla="*/ 434816 w 834648"/>
              <a:gd name="connsiteY36" fmla="*/ 504683 h 914400"/>
              <a:gd name="connsiteX37" fmla="*/ 495461 w 834648"/>
              <a:gd name="connsiteY37" fmla="*/ 536600 h 914400"/>
              <a:gd name="connsiteX38" fmla="*/ 508715 w 834648"/>
              <a:gd name="connsiteY38" fmla="*/ 538703 h 914400"/>
              <a:gd name="connsiteX39" fmla="*/ 525774 w 834648"/>
              <a:gd name="connsiteY39" fmla="*/ 514591 h 914400"/>
              <a:gd name="connsiteX40" fmla="*/ 514180 w 834648"/>
              <a:gd name="connsiteY40" fmla="*/ 446925 h 914400"/>
              <a:gd name="connsiteX41" fmla="*/ 520179 w 834648"/>
              <a:gd name="connsiteY41" fmla="*/ 428450 h 914400"/>
              <a:gd name="connsiteX42" fmla="*/ 569306 w 834648"/>
              <a:gd name="connsiteY42" fmla="*/ 380513 h 914400"/>
              <a:gd name="connsiteX43" fmla="*/ 575386 w 834648"/>
              <a:gd name="connsiteY43" fmla="*/ 368572 h 914400"/>
              <a:gd name="connsiteX44" fmla="*/ 557726 w 834648"/>
              <a:gd name="connsiteY44" fmla="*/ 344898 h 914400"/>
              <a:gd name="connsiteX45" fmla="*/ 489875 w 834648"/>
              <a:gd name="connsiteY45" fmla="*/ 335027 h 914400"/>
              <a:gd name="connsiteX46" fmla="*/ 474149 w 834648"/>
              <a:gd name="connsiteY46" fmla="*/ 323595 h 914400"/>
              <a:gd name="connsiteX47" fmla="*/ 443821 w 834648"/>
              <a:gd name="connsiteY47" fmla="*/ 262079 h 914400"/>
              <a:gd name="connsiteX48" fmla="*/ 434324 w 834648"/>
              <a:gd name="connsiteY48" fmla="*/ 252581 h 914400"/>
              <a:gd name="connsiteX49" fmla="*/ 406356 w 834648"/>
              <a:gd name="connsiteY49" fmla="*/ 262079 h 914400"/>
              <a:gd name="connsiteX50" fmla="*/ 376029 w 834648"/>
              <a:gd name="connsiteY50" fmla="*/ 323595 h 914400"/>
              <a:gd name="connsiteX51" fmla="*/ 360303 w 834648"/>
              <a:gd name="connsiteY51" fmla="*/ 335027 h 914400"/>
              <a:gd name="connsiteX52" fmla="*/ 292453 w 834648"/>
              <a:gd name="connsiteY52" fmla="*/ 344898 h 914400"/>
              <a:gd name="connsiteX53" fmla="*/ 280511 w 834648"/>
              <a:gd name="connsiteY53" fmla="*/ 350980 h 914400"/>
              <a:gd name="connsiteX54" fmla="*/ 280873 w 834648"/>
              <a:gd name="connsiteY54" fmla="*/ 380513 h 914400"/>
              <a:gd name="connsiteX55" fmla="*/ 329999 w 834648"/>
              <a:gd name="connsiteY55" fmla="*/ 428450 h 914400"/>
              <a:gd name="connsiteX56" fmla="*/ 335998 w 834648"/>
              <a:gd name="connsiteY56" fmla="*/ 446925 h 914400"/>
              <a:gd name="connsiteX57" fmla="*/ 324405 w 834648"/>
              <a:gd name="connsiteY57" fmla="*/ 514591 h 914400"/>
              <a:gd name="connsiteX58" fmla="*/ 326508 w 834648"/>
              <a:gd name="connsiteY58" fmla="*/ 527845 h 914400"/>
              <a:gd name="connsiteX59" fmla="*/ 354717 w 834648"/>
              <a:gd name="connsiteY59" fmla="*/ 536600 h 914400"/>
              <a:gd name="connsiteX60" fmla="*/ 415362 w 834648"/>
              <a:gd name="connsiteY60" fmla="*/ 50468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34648" h="914400">
                <a:moveTo>
                  <a:pt x="561441" y="792470"/>
                </a:moveTo>
                <a:cubicBezTo>
                  <a:pt x="518807" y="807613"/>
                  <a:pt x="472910" y="815857"/>
                  <a:pt x="425089" y="815857"/>
                </a:cubicBezTo>
                <a:cubicBezTo>
                  <a:pt x="374047" y="815857"/>
                  <a:pt x="325196" y="806466"/>
                  <a:pt x="280166" y="789316"/>
                </a:cubicBezTo>
                <a:lnTo>
                  <a:pt x="214276" y="903562"/>
                </a:lnTo>
                <a:cubicBezTo>
                  <a:pt x="208514" y="913554"/>
                  <a:pt x="195743" y="916982"/>
                  <a:pt x="185751" y="911220"/>
                </a:cubicBezTo>
                <a:cubicBezTo>
                  <a:pt x="182173" y="909156"/>
                  <a:pt x="179287" y="906080"/>
                  <a:pt x="177459" y="902376"/>
                </a:cubicBezTo>
                <a:lnTo>
                  <a:pt x="135778" y="817987"/>
                </a:lnTo>
                <a:cubicBezTo>
                  <a:pt x="132043" y="810424"/>
                  <a:pt x="124124" y="805852"/>
                  <a:pt x="115707" y="806395"/>
                </a:cubicBezTo>
                <a:lnTo>
                  <a:pt x="21847" y="812454"/>
                </a:lnTo>
                <a:cubicBezTo>
                  <a:pt x="10337" y="813197"/>
                  <a:pt x="403" y="804469"/>
                  <a:pt x="-341" y="792959"/>
                </a:cubicBezTo>
                <a:cubicBezTo>
                  <a:pt x="-606" y="788846"/>
                  <a:pt x="350" y="784748"/>
                  <a:pt x="2409" y="781178"/>
                </a:cubicBezTo>
                <a:lnTo>
                  <a:pt x="86577" y="635240"/>
                </a:lnTo>
                <a:cubicBezTo>
                  <a:pt x="42898" y="570237"/>
                  <a:pt x="17408" y="491967"/>
                  <a:pt x="17408" y="407736"/>
                </a:cubicBezTo>
                <a:cubicBezTo>
                  <a:pt x="17408" y="182337"/>
                  <a:pt x="199933" y="-384"/>
                  <a:pt x="425089" y="-384"/>
                </a:cubicBezTo>
                <a:cubicBezTo>
                  <a:pt x="650245" y="-384"/>
                  <a:pt x="832769" y="182337"/>
                  <a:pt x="832769" y="407736"/>
                </a:cubicBezTo>
                <a:cubicBezTo>
                  <a:pt x="832769" y="495541"/>
                  <a:pt x="805070" y="576870"/>
                  <a:pt x="757943" y="643444"/>
                </a:cubicBezTo>
                <a:lnTo>
                  <a:pt x="831472" y="770935"/>
                </a:lnTo>
                <a:cubicBezTo>
                  <a:pt x="833530" y="774505"/>
                  <a:pt x="834486" y="778603"/>
                  <a:pt x="834221" y="782715"/>
                </a:cubicBezTo>
                <a:cubicBezTo>
                  <a:pt x="833478" y="794225"/>
                  <a:pt x="823544" y="802954"/>
                  <a:pt x="812033" y="802212"/>
                </a:cubicBezTo>
                <a:lnTo>
                  <a:pt x="718174" y="796151"/>
                </a:lnTo>
                <a:cubicBezTo>
                  <a:pt x="709756" y="795608"/>
                  <a:pt x="701838" y="800181"/>
                  <a:pt x="698103" y="807745"/>
                </a:cubicBezTo>
                <a:lnTo>
                  <a:pt x="656422" y="892134"/>
                </a:lnTo>
                <a:cubicBezTo>
                  <a:pt x="654593" y="895836"/>
                  <a:pt x="651708" y="898913"/>
                  <a:pt x="648130" y="900976"/>
                </a:cubicBezTo>
                <a:cubicBezTo>
                  <a:pt x="638138" y="906739"/>
                  <a:pt x="625366" y="903311"/>
                  <a:pt x="619604" y="893319"/>
                </a:cubicBezTo>
                <a:lnTo>
                  <a:pt x="561441" y="792470"/>
                </a:lnTo>
                <a:moveTo>
                  <a:pt x="425089" y="754638"/>
                </a:moveTo>
                <a:cubicBezTo>
                  <a:pt x="616472" y="754638"/>
                  <a:pt x="771618" y="599325"/>
                  <a:pt x="771618" y="407736"/>
                </a:cubicBezTo>
                <a:cubicBezTo>
                  <a:pt x="771618" y="216148"/>
                  <a:pt x="616472" y="60834"/>
                  <a:pt x="425089" y="60834"/>
                </a:cubicBezTo>
                <a:cubicBezTo>
                  <a:pt x="233707" y="60834"/>
                  <a:pt x="78561" y="216148"/>
                  <a:pt x="78561" y="407736"/>
                </a:cubicBezTo>
                <a:cubicBezTo>
                  <a:pt x="78561" y="599325"/>
                  <a:pt x="233707" y="754638"/>
                  <a:pt x="425089" y="754638"/>
                </a:cubicBezTo>
                <a:moveTo>
                  <a:pt x="425089" y="693421"/>
                </a:moveTo>
                <a:cubicBezTo>
                  <a:pt x="267480" y="693421"/>
                  <a:pt x="139712" y="565515"/>
                  <a:pt x="139712" y="407736"/>
                </a:cubicBezTo>
                <a:cubicBezTo>
                  <a:pt x="139712" y="249957"/>
                  <a:pt x="267480" y="122052"/>
                  <a:pt x="425089" y="122052"/>
                </a:cubicBezTo>
                <a:cubicBezTo>
                  <a:pt x="582698" y="122052"/>
                  <a:pt x="710465" y="249957"/>
                  <a:pt x="710465" y="407736"/>
                </a:cubicBezTo>
                <a:cubicBezTo>
                  <a:pt x="710465" y="565515"/>
                  <a:pt x="582698" y="693421"/>
                  <a:pt x="425089" y="693421"/>
                </a:cubicBezTo>
                <a:moveTo>
                  <a:pt x="415362" y="504683"/>
                </a:moveTo>
                <a:cubicBezTo>
                  <a:pt x="421451" y="501478"/>
                  <a:pt x="428727" y="501478"/>
                  <a:pt x="434816" y="504683"/>
                </a:cubicBezTo>
                <a:lnTo>
                  <a:pt x="495461" y="536600"/>
                </a:lnTo>
                <a:cubicBezTo>
                  <a:pt x="499528" y="538740"/>
                  <a:pt x="504186" y="539479"/>
                  <a:pt x="508715" y="538703"/>
                </a:cubicBezTo>
                <a:cubicBezTo>
                  <a:pt x="520084" y="536755"/>
                  <a:pt x="527722" y="525959"/>
                  <a:pt x="525774" y="514591"/>
                </a:cubicBezTo>
                <a:lnTo>
                  <a:pt x="514180" y="446925"/>
                </a:lnTo>
                <a:cubicBezTo>
                  <a:pt x="513020" y="440155"/>
                  <a:pt x="515264" y="433248"/>
                  <a:pt x="520179" y="428450"/>
                </a:cubicBezTo>
                <a:lnTo>
                  <a:pt x="569306" y="380513"/>
                </a:lnTo>
                <a:cubicBezTo>
                  <a:pt x="572589" y="377309"/>
                  <a:pt x="574726" y="373112"/>
                  <a:pt x="575386" y="368572"/>
                </a:cubicBezTo>
                <a:cubicBezTo>
                  <a:pt x="577047" y="357157"/>
                  <a:pt x="569140" y="346558"/>
                  <a:pt x="557726" y="344898"/>
                </a:cubicBezTo>
                <a:lnTo>
                  <a:pt x="489875" y="335027"/>
                </a:lnTo>
                <a:cubicBezTo>
                  <a:pt x="483071" y="334038"/>
                  <a:pt x="477189" y="329762"/>
                  <a:pt x="474149" y="323595"/>
                </a:cubicBezTo>
                <a:lnTo>
                  <a:pt x="443821" y="262079"/>
                </a:lnTo>
                <a:cubicBezTo>
                  <a:pt x="441788" y="257954"/>
                  <a:pt x="438450" y="254615"/>
                  <a:pt x="434324" y="252581"/>
                </a:cubicBezTo>
                <a:cubicBezTo>
                  <a:pt x="423978" y="247482"/>
                  <a:pt x="411457" y="251734"/>
                  <a:pt x="406356" y="262079"/>
                </a:cubicBezTo>
                <a:lnTo>
                  <a:pt x="376029" y="323595"/>
                </a:lnTo>
                <a:cubicBezTo>
                  <a:pt x="372989" y="329762"/>
                  <a:pt x="367108" y="334038"/>
                  <a:pt x="360303" y="335027"/>
                </a:cubicBezTo>
                <a:lnTo>
                  <a:pt x="292453" y="344898"/>
                </a:lnTo>
                <a:cubicBezTo>
                  <a:pt x="287912" y="345558"/>
                  <a:pt x="283716" y="347695"/>
                  <a:pt x="280511" y="350980"/>
                </a:cubicBezTo>
                <a:cubicBezTo>
                  <a:pt x="272455" y="359234"/>
                  <a:pt x="272617" y="372458"/>
                  <a:pt x="280873" y="380513"/>
                </a:cubicBezTo>
                <a:lnTo>
                  <a:pt x="329999" y="428450"/>
                </a:lnTo>
                <a:cubicBezTo>
                  <a:pt x="334915" y="433248"/>
                  <a:pt x="337157" y="440155"/>
                  <a:pt x="335998" y="446925"/>
                </a:cubicBezTo>
                <a:lnTo>
                  <a:pt x="324405" y="514591"/>
                </a:lnTo>
                <a:cubicBezTo>
                  <a:pt x="323629" y="519121"/>
                  <a:pt x="324368" y="523779"/>
                  <a:pt x="326508" y="527845"/>
                </a:cubicBezTo>
                <a:cubicBezTo>
                  <a:pt x="331880" y="538052"/>
                  <a:pt x="344510" y="541971"/>
                  <a:pt x="354717" y="536600"/>
                </a:cubicBezTo>
                <a:lnTo>
                  <a:pt x="415362" y="504683"/>
                </a:lnTo>
              </a:path>
            </a:pathLst>
          </a:custGeom>
          <a:solidFill>
            <a:schemeClr val="lt1">
              <a:lumMod val="100000"/>
            </a:schemeClr>
          </a:solidFill>
          <a:ln w="15320" cap="flat">
            <a:noFill/>
            <a:prstDash val="solid"/>
            <a:miter/>
          </a:ln>
          <a:effectLst>
            <a:outerShdw blurRad="50800" dist="38100" dir="16200000" rotWithShape="0">
              <a:schemeClr val="accent1">
                <a:alpha val="40000"/>
              </a:schemeClr>
            </a:outerShdw>
          </a:effectLst>
          <a:scene3d>
            <a:camera prst="isometricOffAxis2Top">
              <a:rot lat="19020430" lon="20510197" rev="2651811"/>
            </a:camera>
            <a:lightRig rig="threePt" dir="t"/>
          </a:scene3d>
          <a:sp3d z="63500"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10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 rot="5400000">
            <a:off x="9834416" y="1076689"/>
            <a:ext cx="340553" cy="452855"/>
          </a:xfrm>
          <a:custGeom>
            <a:avLst/>
            <a:gdLst>
              <a:gd name="connsiteX0" fmla="*/ 561441 w 834648"/>
              <a:gd name="connsiteY0" fmla="*/ 792470 h 914400"/>
              <a:gd name="connsiteX1" fmla="*/ 425089 w 834648"/>
              <a:gd name="connsiteY1" fmla="*/ 815857 h 914400"/>
              <a:gd name="connsiteX2" fmla="*/ 280166 w 834648"/>
              <a:gd name="connsiteY2" fmla="*/ 789316 h 914400"/>
              <a:gd name="connsiteX3" fmla="*/ 214276 w 834648"/>
              <a:gd name="connsiteY3" fmla="*/ 903562 h 914400"/>
              <a:gd name="connsiteX4" fmla="*/ 185751 w 834648"/>
              <a:gd name="connsiteY4" fmla="*/ 911220 h 914400"/>
              <a:gd name="connsiteX5" fmla="*/ 177459 w 834648"/>
              <a:gd name="connsiteY5" fmla="*/ 902376 h 914400"/>
              <a:gd name="connsiteX6" fmla="*/ 135778 w 834648"/>
              <a:gd name="connsiteY6" fmla="*/ 817987 h 914400"/>
              <a:gd name="connsiteX7" fmla="*/ 115707 w 834648"/>
              <a:gd name="connsiteY7" fmla="*/ 806395 h 914400"/>
              <a:gd name="connsiteX8" fmla="*/ 21847 w 834648"/>
              <a:gd name="connsiteY8" fmla="*/ 812454 h 914400"/>
              <a:gd name="connsiteX9" fmla="*/ -341 w 834648"/>
              <a:gd name="connsiteY9" fmla="*/ 792959 h 914400"/>
              <a:gd name="connsiteX10" fmla="*/ 2409 w 834648"/>
              <a:gd name="connsiteY10" fmla="*/ 781178 h 914400"/>
              <a:gd name="connsiteX11" fmla="*/ 86577 w 834648"/>
              <a:gd name="connsiteY11" fmla="*/ 635240 h 914400"/>
              <a:gd name="connsiteX12" fmla="*/ 17408 w 834648"/>
              <a:gd name="connsiteY12" fmla="*/ 407736 h 914400"/>
              <a:gd name="connsiteX13" fmla="*/ 425089 w 834648"/>
              <a:gd name="connsiteY13" fmla="*/ -384 h 914400"/>
              <a:gd name="connsiteX14" fmla="*/ 832769 w 834648"/>
              <a:gd name="connsiteY14" fmla="*/ 407736 h 914400"/>
              <a:gd name="connsiteX15" fmla="*/ 757943 w 834648"/>
              <a:gd name="connsiteY15" fmla="*/ 643444 h 914400"/>
              <a:gd name="connsiteX16" fmla="*/ 831472 w 834648"/>
              <a:gd name="connsiteY16" fmla="*/ 770935 h 914400"/>
              <a:gd name="connsiteX17" fmla="*/ 834221 w 834648"/>
              <a:gd name="connsiteY17" fmla="*/ 782715 h 914400"/>
              <a:gd name="connsiteX18" fmla="*/ 812033 w 834648"/>
              <a:gd name="connsiteY18" fmla="*/ 802212 h 914400"/>
              <a:gd name="connsiteX19" fmla="*/ 718174 w 834648"/>
              <a:gd name="connsiteY19" fmla="*/ 796151 h 914400"/>
              <a:gd name="connsiteX20" fmla="*/ 698103 w 834648"/>
              <a:gd name="connsiteY20" fmla="*/ 807745 h 914400"/>
              <a:gd name="connsiteX21" fmla="*/ 656422 w 834648"/>
              <a:gd name="connsiteY21" fmla="*/ 892134 h 914400"/>
              <a:gd name="connsiteX22" fmla="*/ 648130 w 834648"/>
              <a:gd name="connsiteY22" fmla="*/ 900976 h 914400"/>
              <a:gd name="connsiteX23" fmla="*/ 619604 w 834648"/>
              <a:gd name="connsiteY23" fmla="*/ 893319 h 914400"/>
              <a:gd name="connsiteX24" fmla="*/ 561441 w 834648"/>
              <a:gd name="connsiteY24" fmla="*/ 792470 h 914400"/>
              <a:gd name="connsiteX25" fmla="*/ 425089 w 834648"/>
              <a:gd name="connsiteY25" fmla="*/ 754638 h 914400"/>
              <a:gd name="connsiteX26" fmla="*/ 771618 w 834648"/>
              <a:gd name="connsiteY26" fmla="*/ 407736 h 914400"/>
              <a:gd name="connsiteX27" fmla="*/ 425089 w 834648"/>
              <a:gd name="connsiteY27" fmla="*/ 60834 h 914400"/>
              <a:gd name="connsiteX28" fmla="*/ 78561 w 834648"/>
              <a:gd name="connsiteY28" fmla="*/ 407736 h 914400"/>
              <a:gd name="connsiteX29" fmla="*/ 425089 w 834648"/>
              <a:gd name="connsiteY29" fmla="*/ 754638 h 914400"/>
              <a:gd name="connsiteX30" fmla="*/ 425089 w 834648"/>
              <a:gd name="connsiteY30" fmla="*/ 693421 h 914400"/>
              <a:gd name="connsiteX31" fmla="*/ 139712 w 834648"/>
              <a:gd name="connsiteY31" fmla="*/ 407736 h 914400"/>
              <a:gd name="connsiteX32" fmla="*/ 425089 w 834648"/>
              <a:gd name="connsiteY32" fmla="*/ 122052 h 914400"/>
              <a:gd name="connsiteX33" fmla="*/ 710465 w 834648"/>
              <a:gd name="connsiteY33" fmla="*/ 407736 h 914400"/>
              <a:gd name="connsiteX34" fmla="*/ 425089 w 834648"/>
              <a:gd name="connsiteY34" fmla="*/ 693421 h 914400"/>
              <a:gd name="connsiteX35" fmla="*/ 415362 w 834648"/>
              <a:gd name="connsiteY35" fmla="*/ 504683 h 914400"/>
              <a:gd name="connsiteX36" fmla="*/ 434816 w 834648"/>
              <a:gd name="connsiteY36" fmla="*/ 504683 h 914400"/>
              <a:gd name="connsiteX37" fmla="*/ 495461 w 834648"/>
              <a:gd name="connsiteY37" fmla="*/ 536600 h 914400"/>
              <a:gd name="connsiteX38" fmla="*/ 508715 w 834648"/>
              <a:gd name="connsiteY38" fmla="*/ 538703 h 914400"/>
              <a:gd name="connsiteX39" fmla="*/ 525774 w 834648"/>
              <a:gd name="connsiteY39" fmla="*/ 514591 h 914400"/>
              <a:gd name="connsiteX40" fmla="*/ 514180 w 834648"/>
              <a:gd name="connsiteY40" fmla="*/ 446925 h 914400"/>
              <a:gd name="connsiteX41" fmla="*/ 520179 w 834648"/>
              <a:gd name="connsiteY41" fmla="*/ 428450 h 914400"/>
              <a:gd name="connsiteX42" fmla="*/ 569306 w 834648"/>
              <a:gd name="connsiteY42" fmla="*/ 380513 h 914400"/>
              <a:gd name="connsiteX43" fmla="*/ 575386 w 834648"/>
              <a:gd name="connsiteY43" fmla="*/ 368572 h 914400"/>
              <a:gd name="connsiteX44" fmla="*/ 557726 w 834648"/>
              <a:gd name="connsiteY44" fmla="*/ 344898 h 914400"/>
              <a:gd name="connsiteX45" fmla="*/ 489875 w 834648"/>
              <a:gd name="connsiteY45" fmla="*/ 335027 h 914400"/>
              <a:gd name="connsiteX46" fmla="*/ 474149 w 834648"/>
              <a:gd name="connsiteY46" fmla="*/ 323595 h 914400"/>
              <a:gd name="connsiteX47" fmla="*/ 443821 w 834648"/>
              <a:gd name="connsiteY47" fmla="*/ 262079 h 914400"/>
              <a:gd name="connsiteX48" fmla="*/ 434324 w 834648"/>
              <a:gd name="connsiteY48" fmla="*/ 252581 h 914400"/>
              <a:gd name="connsiteX49" fmla="*/ 406356 w 834648"/>
              <a:gd name="connsiteY49" fmla="*/ 262079 h 914400"/>
              <a:gd name="connsiteX50" fmla="*/ 376029 w 834648"/>
              <a:gd name="connsiteY50" fmla="*/ 323595 h 914400"/>
              <a:gd name="connsiteX51" fmla="*/ 360303 w 834648"/>
              <a:gd name="connsiteY51" fmla="*/ 335027 h 914400"/>
              <a:gd name="connsiteX52" fmla="*/ 292453 w 834648"/>
              <a:gd name="connsiteY52" fmla="*/ 344898 h 914400"/>
              <a:gd name="connsiteX53" fmla="*/ 280511 w 834648"/>
              <a:gd name="connsiteY53" fmla="*/ 350980 h 914400"/>
              <a:gd name="connsiteX54" fmla="*/ 280873 w 834648"/>
              <a:gd name="connsiteY54" fmla="*/ 380513 h 914400"/>
              <a:gd name="connsiteX55" fmla="*/ 329999 w 834648"/>
              <a:gd name="connsiteY55" fmla="*/ 428450 h 914400"/>
              <a:gd name="connsiteX56" fmla="*/ 335998 w 834648"/>
              <a:gd name="connsiteY56" fmla="*/ 446925 h 914400"/>
              <a:gd name="connsiteX57" fmla="*/ 324405 w 834648"/>
              <a:gd name="connsiteY57" fmla="*/ 514591 h 914400"/>
              <a:gd name="connsiteX58" fmla="*/ 326508 w 834648"/>
              <a:gd name="connsiteY58" fmla="*/ 527845 h 914400"/>
              <a:gd name="connsiteX59" fmla="*/ 354717 w 834648"/>
              <a:gd name="connsiteY59" fmla="*/ 536600 h 914400"/>
              <a:gd name="connsiteX60" fmla="*/ 415362 w 834648"/>
              <a:gd name="connsiteY60" fmla="*/ 50468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834648" h="914400">
                <a:moveTo>
                  <a:pt x="561441" y="792470"/>
                </a:moveTo>
                <a:cubicBezTo>
                  <a:pt x="518807" y="807613"/>
                  <a:pt x="472910" y="815857"/>
                  <a:pt x="425089" y="815857"/>
                </a:cubicBezTo>
                <a:cubicBezTo>
                  <a:pt x="374047" y="815857"/>
                  <a:pt x="325196" y="806466"/>
                  <a:pt x="280166" y="789316"/>
                </a:cubicBezTo>
                <a:lnTo>
                  <a:pt x="214276" y="903562"/>
                </a:lnTo>
                <a:cubicBezTo>
                  <a:pt x="208514" y="913554"/>
                  <a:pt x="195743" y="916982"/>
                  <a:pt x="185751" y="911220"/>
                </a:cubicBezTo>
                <a:cubicBezTo>
                  <a:pt x="182173" y="909156"/>
                  <a:pt x="179287" y="906080"/>
                  <a:pt x="177459" y="902376"/>
                </a:cubicBezTo>
                <a:lnTo>
                  <a:pt x="135778" y="817987"/>
                </a:lnTo>
                <a:cubicBezTo>
                  <a:pt x="132043" y="810424"/>
                  <a:pt x="124124" y="805852"/>
                  <a:pt x="115707" y="806395"/>
                </a:cubicBezTo>
                <a:lnTo>
                  <a:pt x="21847" y="812454"/>
                </a:lnTo>
                <a:cubicBezTo>
                  <a:pt x="10337" y="813197"/>
                  <a:pt x="403" y="804469"/>
                  <a:pt x="-341" y="792959"/>
                </a:cubicBezTo>
                <a:cubicBezTo>
                  <a:pt x="-606" y="788846"/>
                  <a:pt x="350" y="784748"/>
                  <a:pt x="2409" y="781178"/>
                </a:cubicBezTo>
                <a:lnTo>
                  <a:pt x="86577" y="635240"/>
                </a:lnTo>
                <a:cubicBezTo>
                  <a:pt x="42898" y="570237"/>
                  <a:pt x="17408" y="491967"/>
                  <a:pt x="17408" y="407736"/>
                </a:cubicBezTo>
                <a:cubicBezTo>
                  <a:pt x="17408" y="182337"/>
                  <a:pt x="199933" y="-384"/>
                  <a:pt x="425089" y="-384"/>
                </a:cubicBezTo>
                <a:cubicBezTo>
                  <a:pt x="650245" y="-384"/>
                  <a:pt x="832769" y="182337"/>
                  <a:pt x="832769" y="407736"/>
                </a:cubicBezTo>
                <a:cubicBezTo>
                  <a:pt x="832769" y="495541"/>
                  <a:pt x="805070" y="576870"/>
                  <a:pt x="757943" y="643444"/>
                </a:cubicBezTo>
                <a:lnTo>
                  <a:pt x="831472" y="770935"/>
                </a:lnTo>
                <a:cubicBezTo>
                  <a:pt x="833530" y="774505"/>
                  <a:pt x="834486" y="778603"/>
                  <a:pt x="834221" y="782715"/>
                </a:cubicBezTo>
                <a:cubicBezTo>
                  <a:pt x="833478" y="794225"/>
                  <a:pt x="823544" y="802954"/>
                  <a:pt x="812033" y="802212"/>
                </a:cubicBezTo>
                <a:lnTo>
                  <a:pt x="718174" y="796151"/>
                </a:lnTo>
                <a:cubicBezTo>
                  <a:pt x="709756" y="795608"/>
                  <a:pt x="701838" y="800181"/>
                  <a:pt x="698103" y="807745"/>
                </a:cubicBezTo>
                <a:lnTo>
                  <a:pt x="656422" y="892134"/>
                </a:lnTo>
                <a:cubicBezTo>
                  <a:pt x="654593" y="895836"/>
                  <a:pt x="651708" y="898913"/>
                  <a:pt x="648130" y="900976"/>
                </a:cubicBezTo>
                <a:cubicBezTo>
                  <a:pt x="638138" y="906739"/>
                  <a:pt x="625366" y="903311"/>
                  <a:pt x="619604" y="893319"/>
                </a:cubicBezTo>
                <a:lnTo>
                  <a:pt x="561441" y="792470"/>
                </a:lnTo>
                <a:moveTo>
                  <a:pt x="425089" y="754638"/>
                </a:moveTo>
                <a:cubicBezTo>
                  <a:pt x="616472" y="754638"/>
                  <a:pt x="771618" y="599325"/>
                  <a:pt x="771618" y="407736"/>
                </a:cubicBezTo>
                <a:cubicBezTo>
                  <a:pt x="771618" y="216148"/>
                  <a:pt x="616472" y="60834"/>
                  <a:pt x="425089" y="60834"/>
                </a:cubicBezTo>
                <a:cubicBezTo>
                  <a:pt x="233707" y="60834"/>
                  <a:pt x="78561" y="216148"/>
                  <a:pt x="78561" y="407736"/>
                </a:cubicBezTo>
                <a:cubicBezTo>
                  <a:pt x="78561" y="599325"/>
                  <a:pt x="233707" y="754638"/>
                  <a:pt x="425089" y="754638"/>
                </a:cubicBezTo>
                <a:moveTo>
                  <a:pt x="425089" y="693421"/>
                </a:moveTo>
                <a:cubicBezTo>
                  <a:pt x="267480" y="693421"/>
                  <a:pt x="139712" y="565515"/>
                  <a:pt x="139712" y="407736"/>
                </a:cubicBezTo>
                <a:cubicBezTo>
                  <a:pt x="139712" y="249957"/>
                  <a:pt x="267480" y="122052"/>
                  <a:pt x="425089" y="122052"/>
                </a:cubicBezTo>
                <a:cubicBezTo>
                  <a:pt x="582698" y="122052"/>
                  <a:pt x="710465" y="249957"/>
                  <a:pt x="710465" y="407736"/>
                </a:cubicBezTo>
                <a:cubicBezTo>
                  <a:pt x="710465" y="565515"/>
                  <a:pt x="582698" y="693421"/>
                  <a:pt x="425089" y="693421"/>
                </a:cubicBezTo>
                <a:moveTo>
                  <a:pt x="415362" y="504683"/>
                </a:moveTo>
                <a:cubicBezTo>
                  <a:pt x="421451" y="501478"/>
                  <a:pt x="428727" y="501478"/>
                  <a:pt x="434816" y="504683"/>
                </a:cubicBezTo>
                <a:lnTo>
                  <a:pt x="495461" y="536600"/>
                </a:lnTo>
                <a:cubicBezTo>
                  <a:pt x="499528" y="538740"/>
                  <a:pt x="504186" y="539479"/>
                  <a:pt x="508715" y="538703"/>
                </a:cubicBezTo>
                <a:cubicBezTo>
                  <a:pt x="520084" y="536755"/>
                  <a:pt x="527722" y="525959"/>
                  <a:pt x="525774" y="514591"/>
                </a:cubicBezTo>
                <a:lnTo>
                  <a:pt x="514180" y="446925"/>
                </a:lnTo>
                <a:cubicBezTo>
                  <a:pt x="513020" y="440155"/>
                  <a:pt x="515264" y="433248"/>
                  <a:pt x="520179" y="428450"/>
                </a:cubicBezTo>
                <a:lnTo>
                  <a:pt x="569306" y="380513"/>
                </a:lnTo>
                <a:cubicBezTo>
                  <a:pt x="572589" y="377309"/>
                  <a:pt x="574726" y="373112"/>
                  <a:pt x="575386" y="368572"/>
                </a:cubicBezTo>
                <a:cubicBezTo>
                  <a:pt x="577047" y="357157"/>
                  <a:pt x="569140" y="346558"/>
                  <a:pt x="557726" y="344898"/>
                </a:cubicBezTo>
                <a:lnTo>
                  <a:pt x="489875" y="335027"/>
                </a:lnTo>
                <a:cubicBezTo>
                  <a:pt x="483071" y="334038"/>
                  <a:pt x="477189" y="329762"/>
                  <a:pt x="474149" y="323595"/>
                </a:cubicBezTo>
                <a:lnTo>
                  <a:pt x="443821" y="262079"/>
                </a:lnTo>
                <a:cubicBezTo>
                  <a:pt x="441788" y="257954"/>
                  <a:pt x="438450" y="254615"/>
                  <a:pt x="434324" y="252581"/>
                </a:cubicBezTo>
                <a:cubicBezTo>
                  <a:pt x="423978" y="247482"/>
                  <a:pt x="411457" y="251734"/>
                  <a:pt x="406356" y="262079"/>
                </a:cubicBezTo>
                <a:lnTo>
                  <a:pt x="376029" y="323595"/>
                </a:lnTo>
                <a:cubicBezTo>
                  <a:pt x="372989" y="329762"/>
                  <a:pt x="367108" y="334038"/>
                  <a:pt x="360303" y="335027"/>
                </a:cubicBezTo>
                <a:lnTo>
                  <a:pt x="292453" y="344898"/>
                </a:lnTo>
                <a:cubicBezTo>
                  <a:pt x="287912" y="345558"/>
                  <a:pt x="283716" y="347695"/>
                  <a:pt x="280511" y="350980"/>
                </a:cubicBezTo>
                <a:cubicBezTo>
                  <a:pt x="272455" y="359234"/>
                  <a:pt x="272617" y="372458"/>
                  <a:pt x="280873" y="380513"/>
                </a:cubicBezTo>
                <a:lnTo>
                  <a:pt x="329999" y="428450"/>
                </a:lnTo>
                <a:cubicBezTo>
                  <a:pt x="334915" y="433248"/>
                  <a:pt x="337157" y="440155"/>
                  <a:pt x="335998" y="446925"/>
                </a:cubicBezTo>
                <a:lnTo>
                  <a:pt x="324405" y="514591"/>
                </a:lnTo>
                <a:cubicBezTo>
                  <a:pt x="323629" y="519121"/>
                  <a:pt x="324368" y="523779"/>
                  <a:pt x="326508" y="527845"/>
                </a:cubicBezTo>
                <a:cubicBezTo>
                  <a:pt x="331880" y="538052"/>
                  <a:pt x="344510" y="541971"/>
                  <a:pt x="354717" y="536600"/>
                </a:cubicBezTo>
                <a:lnTo>
                  <a:pt x="415362" y="504683"/>
                </a:lnTo>
              </a:path>
            </a:pathLst>
          </a:custGeom>
          <a:solidFill>
            <a:schemeClr val="lt1">
              <a:lumMod val="100000"/>
            </a:schemeClr>
          </a:solidFill>
          <a:ln w="15320" cap="flat">
            <a:noFill/>
            <a:prstDash val="solid"/>
            <a:miter/>
          </a:ln>
          <a:effectLst>
            <a:outerShdw blurRad="50800" dist="38100" dir="16200000" rotWithShape="0">
              <a:schemeClr val="accent1">
                <a:alpha val="40000"/>
              </a:schemeClr>
            </a:outerShdw>
          </a:effectLst>
          <a:scene3d>
            <a:camera prst="isometricOffAxis2Top">
              <a:rot lat="19020430" lon="20510197" rev="2651811"/>
            </a:camera>
            <a:lightRig rig="threePt" dir="t"/>
          </a:scene3d>
          <a:sp3d z="63500"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27" name="矩形 26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42" name="图片 41" descr="6de26db2be3aef6ae108c82f9d1016b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425" name="矩形 424"/>
          <p:cNvSpPr/>
          <p:nvPr>
            <p:custDataLst>
              <p:tags r:id="rId25"/>
            </p:custDataLst>
          </p:nvPr>
        </p:nvSpPr>
        <p:spPr>
          <a:xfrm>
            <a:off x="5233670" y="2740660"/>
            <a:ext cx="1718945" cy="862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CERTIFICATE</a:t>
            </a: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1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16949:2016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质量管理体系认证证书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26" name="矩形 425"/>
          <p:cNvSpPr/>
          <p:nvPr>
            <p:custDataLst>
              <p:tags r:id="rId26"/>
            </p:custDataLst>
          </p:nvPr>
        </p:nvSpPr>
        <p:spPr>
          <a:xfrm>
            <a:off x="6964045" y="2740660"/>
            <a:ext cx="172847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IECQ</a:t>
            </a:r>
            <a:endParaRPr lang="en-US" altLang="zh-CN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</a:t>
            </a: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QC080000</a:t>
            </a: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:201</a:t>
            </a: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7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有害物质过程控制管理体系认证证书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27"/>
            </p:custDataLst>
          </p:nvPr>
        </p:nvSpPr>
        <p:spPr>
          <a:xfrm>
            <a:off x="8762365" y="2738755"/>
            <a:ext cx="155321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ISO/IEC </a:t>
            </a:r>
            <a:b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</a:b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27001:2022</a:t>
            </a:r>
            <a:endParaRPr lang="en-US" altLang="zh-CN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信息安全管理体系认证</a:t>
            </a:r>
            <a:b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</a:b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证</a:t>
            </a: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 </a:t>
            </a: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书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28"/>
            </p:custDataLst>
          </p:nvPr>
        </p:nvSpPr>
        <p:spPr>
          <a:xfrm>
            <a:off x="10442575" y="2733040"/>
            <a:ext cx="155321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GB/T 39604-</a:t>
            </a:r>
            <a:b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</a:br>
            <a: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2020</a:t>
            </a:r>
            <a:br>
              <a:rPr lang="en-US" altLang="zh-CN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</a:br>
            <a:r>
              <a:rPr lang="zh-CN" altLang="en-US" sz="1200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社会责任管理体系认证证书</a:t>
            </a:r>
            <a:endParaRPr lang="zh-CN" altLang="en-US" sz="12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53035" y="3761105"/>
            <a:ext cx="11980545" cy="2368550"/>
            <a:chOff x="241" y="5923"/>
            <a:chExt cx="18867" cy="37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59" y="6081"/>
              <a:ext cx="2468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039" y="6081"/>
              <a:ext cx="2389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760" y="6081"/>
              <a:ext cx="2308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2"/>
            <a:srcRect l="8444" t="9912" r="7743" b="7421"/>
            <a:stretch>
              <a:fillRect/>
            </a:stretch>
          </p:blipFill>
          <p:spPr>
            <a:xfrm>
              <a:off x="8468" y="6081"/>
              <a:ext cx="2427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1294" y="6081"/>
              <a:ext cx="2427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3926" y="6081"/>
              <a:ext cx="2369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6595" y="6081"/>
              <a:ext cx="2387" cy="3402"/>
            </a:xfrm>
            <a:prstGeom prst="rect">
              <a:avLst/>
            </a:prstGeom>
            <a:ln w="101600" cap="sq">
              <a:noFill/>
              <a:prstDash val="solid"/>
              <a:miter lim="800000"/>
              <a:headEnd/>
              <a:tailEnd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5" name="图片 4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241" y="5935"/>
              <a:ext cx="2609" cy="3719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2924" y="5935"/>
              <a:ext cx="2609" cy="3719"/>
            </a:xfrm>
            <a:prstGeom prst="rect">
              <a:avLst/>
            </a:prstGeom>
          </p:spPr>
        </p:pic>
        <p:pic>
          <p:nvPicPr>
            <p:cNvPr id="11" name="图片 10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5633" y="5923"/>
              <a:ext cx="2609" cy="3719"/>
            </a:xfrm>
            <a:prstGeom prst="rect">
              <a:avLst/>
            </a:prstGeom>
          </p:spPr>
        </p:pic>
        <p:pic>
          <p:nvPicPr>
            <p:cNvPr id="18" name="图片 17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8372" y="5935"/>
              <a:ext cx="2609" cy="3719"/>
            </a:xfrm>
            <a:prstGeom prst="rect">
              <a:avLst/>
            </a:prstGeom>
          </p:spPr>
        </p:pic>
        <p:pic>
          <p:nvPicPr>
            <p:cNvPr id="20" name="图片 19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11112" y="5935"/>
              <a:ext cx="2609" cy="3719"/>
            </a:xfrm>
            <a:prstGeom prst="rect">
              <a:avLst/>
            </a:prstGeom>
          </p:spPr>
        </p:pic>
        <p:pic>
          <p:nvPicPr>
            <p:cNvPr id="47" name="图片 46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13804" y="5935"/>
              <a:ext cx="2609" cy="3719"/>
            </a:xfrm>
            <a:prstGeom prst="rect">
              <a:avLst/>
            </a:prstGeom>
          </p:spPr>
        </p:pic>
        <p:pic>
          <p:nvPicPr>
            <p:cNvPr id="48" name="图片 47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16500" y="5923"/>
              <a:ext cx="2609" cy="37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7165835" y="1727666"/>
            <a:ext cx="2645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  <a:endParaRPr lang="zh-CN" altLang="en-US" sz="30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76320" y="2552788"/>
            <a:ext cx="2797316" cy="815648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>
              <a:defRPr/>
            </a:pPr>
            <a:r>
              <a:rPr lang="zh-CN" altLang="en-US" sz="4500" b="1" kern="1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未来规划</a:t>
            </a:r>
            <a:endParaRPr lang="zh-CN" altLang="zh-CN" sz="4500" b="1" kern="1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096000" y="3771900"/>
            <a:ext cx="4591050" cy="0"/>
          </a:xfrm>
          <a:prstGeom prst="line">
            <a:avLst/>
          </a:prstGeom>
          <a:ln w="38100">
            <a:solidFill>
              <a:srgbClr val="2C5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/>
        </p:nvSpPr>
        <p:spPr>
          <a:xfrm>
            <a:off x="7850" y="0"/>
            <a:ext cx="4297449" cy="6858000"/>
          </a:xfrm>
          <a:prstGeom prst="parallelogram">
            <a:avLst>
              <a:gd name="adj" fmla="val 71550"/>
            </a:avLst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10018"/>
          <a:stretch>
            <a:fillRect/>
          </a:stretch>
        </p:blipFill>
        <p:spPr>
          <a:xfrm flipH="1">
            <a:off x="990601" y="0"/>
            <a:ext cx="6448381" cy="6858000"/>
          </a:xfrm>
          <a:custGeom>
            <a:avLst/>
            <a:gdLst>
              <a:gd name="connsiteX0" fmla="*/ 5226511 w 5226511"/>
              <a:gd name="connsiteY0" fmla="*/ 0 h 4673166"/>
              <a:gd name="connsiteX1" fmla="*/ 0 w 5226511"/>
              <a:gd name="connsiteY1" fmla="*/ 0 h 4673166"/>
              <a:gd name="connsiteX2" fmla="*/ 0 w 5226511"/>
              <a:gd name="connsiteY2" fmla="*/ 40165 h 4673166"/>
              <a:gd name="connsiteX3" fmla="*/ 2510564 w 5226511"/>
              <a:gd name="connsiteY3" fmla="*/ 4673166 h 4673166"/>
              <a:gd name="connsiteX4" fmla="*/ 4946182 w 5226511"/>
              <a:gd name="connsiteY4" fmla="*/ 4673166 h 4673166"/>
              <a:gd name="connsiteX5" fmla="*/ 2428192 w 5226511"/>
              <a:gd name="connsiteY5" fmla="*/ 1 h 4673166"/>
              <a:gd name="connsiteX6" fmla="*/ 5226511 w 5226511"/>
              <a:gd name="connsiteY6" fmla="*/ 1 h 46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6511" h="4673166">
                <a:moveTo>
                  <a:pt x="5226511" y="0"/>
                </a:moveTo>
                <a:lnTo>
                  <a:pt x="0" y="0"/>
                </a:lnTo>
                <a:lnTo>
                  <a:pt x="0" y="40165"/>
                </a:lnTo>
                <a:lnTo>
                  <a:pt x="2510564" y="4673166"/>
                </a:lnTo>
                <a:lnTo>
                  <a:pt x="4946182" y="4673166"/>
                </a:lnTo>
                <a:lnTo>
                  <a:pt x="2428192" y="1"/>
                </a:lnTo>
                <a:lnTo>
                  <a:pt x="5226511" y="1"/>
                </a:lnTo>
                <a:close/>
              </a:path>
            </a:pathLst>
          </a:custGeom>
        </p:spPr>
      </p:pic>
      <p:sp>
        <p:nvSpPr>
          <p:cNvPr id="8" name="isḻîḑê"/>
          <p:cNvSpPr/>
          <p:nvPr/>
        </p:nvSpPr>
        <p:spPr bwMode="auto">
          <a:xfrm>
            <a:off x="7192347" y="4163218"/>
            <a:ext cx="2320182" cy="1175709"/>
          </a:xfrm>
          <a:custGeom>
            <a:avLst/>
            <a:gdLst>
              <a:gd name="T0" fmla="*/ 570 w 570"/>
              <a:gd name="T1" fmla="*/ 162 h 490"/>
              <a:gd name="T2" fmla="*/ 570 w 570"/>
              <a:gd name="T3" fmla="*/ 155 h 490"/>
              <a:gd name="T4" fmla="*/ 568 w 570"/>
              <a:gd name="T5" fmla="*/ 149 h 490"/>
              <a:gd name="T6" fmla="*/ 568 w 570"/>
              <a:gd name="T7" fmla="*/ 148 h 490"/>
              <a:gd name="T8" fmla="*/ 504 w 570"/>
              <a:gd name="T9" fmla="*/ 14 h 490"/>
              <a:gd name="T10" fmla="*/ 502 w 570"/>
              <a:gd name="T11" fmla="*/ 10 h 490"/>
              <a:gd name="T12" fmla="*/ 497 w 570"/>
              <a:gd name="T13" fmla="*/ 5 h 490"/>
              <a:gd name="T14" fmla="*/ 491 w 570"/>
              <a:gd name="T15" fmla="*/ 2 h 490"/>
              <a:gd name="T16" fmla="*/ 482 w 570"/>
              <a:gd name="T17" fmla="*/ 0 h 490"/>
              <a:gd name="T18" fmla="*/ 110 w 570"/>
              <a:gd name="T19" fmla="*/ 0 h 490"/>
              <a:gd name="T20" fmla="*/ 102 w 570"/>
              <a:gd name="T21" fmla="*/ 2 h 490"/>
              <a:gd name="T22" fmla="*/ 96 w 570"/>
              <a:gd name="T23" fmla="*/ 5 h 490"/>
              <a:gd name="T24" fmla="*/ 91 w 570"/>
              <a:gd name="T25" fmla="*/ 9 h 490"/>
              <a:gd name="T26" fmla="*/ 4 w 570"/>
              <a:gd name="T27" fmla="*/ 146 h 490"/>
              <a:gd name="T28" fmla="*/ 2 w 570"/>
              <a:gd name="T29" fmla="*/ 149 h 490"/>
              <a:gd name="T30" fmla="*/ 1 w 570"/>
              <a:gd name="T31" fmla="*/ 154 h 490"/>
              <a:gd name="T32" fmla="*/ 0 w 570"/>
              <a:gd name="T33" fmla="*/ 160 h 490"/>
              <a:gd name="T34" fmla="*/ 1 w 570"/>
              <a:gd name="T35" fmla="*/ 167 h 490"/>
              <a:gd name="T36" fmla="*/ 3 w 570"/>
              <a:gd name="T37" fmla="*/ 171 h 490"/>
              <a:gd name="T38" fmla="*/ 6 w 570"/>
              <a:gd name="T39" fmla="*/ 175 h 490"/>
              <a:gd name="T40" fmla="*/ 282 w 570"/>
              <a:gd name="T41" fmla="*/ 490 h 490"/>
              <a:gd name="T42" fmla="*/ 284 w 570"/>
              <a:gd name="T43" fmla="*/ 490 h 490"/>
              <a:gd name="T44" fmla="*/ 284 w 570"/>
              <a:gd name="T45" fmla="*/ 490 h 490"/>
              <a:gd name="T46" fmla="*/ 284 w 570"/>
              <a:gd name="T47" fmla="*/ 490 h 490"/>
              <a:gd name="T48" fmla="*/ 292 w 570"/>
              <a:gd name="T49" fmla="*/ 488 h 490"/>
              <a:gd name="T50" fmla="*/ 298 w 570"/>
              <a:gd name="T51" fmla="*/ 485 h 490"/>
              <a:gd name="T52" fmla="*/ 564 w 570"/>
              <a:gd name="T53" fmla="*/ 175 h 490"/>
              <a:gd name="T54" fmla="*/ 566 w 570"/>
              <a:gd name="T55" fmla="*/ 173 h 490"/>
              <a:gd name="T56" fmla="*/ 568 w 570"/>
              <a:gd name="T57" fmla="*/ 168 h 490"/>
              <a:gd name="T58" fmla="*/ 223 w 570"/>
              <a:gd name="T59" fmla="*/ 184 h 490"/>
              <a:gd name="T60" fmla="*/ 287 w 570"/>
              <a:gd name="T61" fmla="*/ 390 h 490"/>
              <a:gd name="T62" fmla="*/ 237 w 570"/>
              <a:gd name="T63" fmla="*/ 134 h 490"/>
              <a:gd name="T64" fmla="*/ 351 w 570"/>
              <a:gd name="T65" fmla="*/ 134 h 490"/>
              <a:gd name="T66" fmla="*/ 505 w 570"/>
              <a:gd name="T67" fmla="*/ 134 h 490"/>
              <a:gd name="T68" fmla="*/ 480 w 570"/>
              <a:gd name="T69" fmla="*/ 81 h 490"/>
              <a:gd name="T70" fmla="*/ 440 w 570"/>
              <a:gd name="T71" fmla="*/ 50 h 490"/>
              <a:gd name="T72" fmla="*/ 341 w 570"/>
              <a:gd name="T73" fmla="*/ 50 h 490"/>
              <a:gd name="T74" fmla="*/ 235 w 570"/>
              <a:gd name="T75" fmla="*/ 50 h 490"/>
              <a:gd name="T76" fmla="*/ 154 w 570"/>
              <a:gd name="T77" fmla="*/ 50 h 490"/>
              <a:gd name="T78" fmla="*/ 110 w 570"/>
              <a:gd name="T79" fmla="*/ 73 h 490"/>
              <a:gd name="T80" fmla="*/ 71 w 570"/>
              <a:gd name="T81" fmla="*/ 134 h 490"/>
              <a:gd name="T82" fmla="*/ 170 w 570"/>
              <a:gd name="T83" fmla="*/ 184 h 490"/>
              <a:gd name="T84" fmla="*/ 79 w 570"/>
              <a:gd name="T85" fmla="*/ 184 h 490"/>
              <a:gd name="T86" fmla="*/ 366 w 570"/>
              <a:gd name="T87" fmla="*/ 330 h 490"/>
              <a:gd name="T88" fmla="*/ 490 w 570"/>
              <a:gd name="T89" fmla="*/ 184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70" h="490">
                <a:moveTo>
                  <a:pt x="569" y="164"/>
                </a:moveTo>
                <a:cubicBezTo>
                  <a:pt x="569" y="163"/>
                  <a:pt x="570" y="162"/>
                  <a:pt x="570" y="162"/>
                </a:cubicBezTo>
                <a:cubicBezTo>
                  <a:pt x="570" y="160"/>
                  <a:pt x="570" y="159"/>
                  <a:pt x="570" y="157"/>
                </a:cubicBezTo>
                <a:cubicBezTo>
                  <a:pt x="570" y="157"/>
                  <a:pt x="570" y="156"/>
                  <a:pt x="570" y="155"/>
                </a:cubicBezTo>
                <a:cubicBezTo>
                  <a:pt x="569" y="153"/>
                  <a:pt x="569" y="151"/>
                  <a:pt x="568" y="150"/>
                </a:cubicBezTo>
                <a:cubicBezTo>
                  <a:pt x="568" y="149"/>
                  <a:pt x="568" y="149"/>
                  <a:pt x="568" y="149"/>
                </a:cubicBezTo>
                <a:cubicBezTo>
                  <a:pt x="568" y="149"/>
                  <a:pt x="568" y="148"/>
                  <a:pt x="568" y="148"/>
                </a:cubicBezTo>
                <a:cubicBezTo>
                  <a:pt x="568" y="148"/>
                  <a:pt x="568" y="148"/>
                  <a:pt x="568" y="148"/>
                </a:cubicBezTo>
                <a:lnTo>
                  <a:pt x="505" y="15"/>
                </a:lnTo>
                <a:cubicBezTo>
                  <a:pt x="504" y="14"/>
                  <a:pt x="504" y="14"/>
                  <a:pt x="504" y="14"/>
                </a:cubicBezTo>
                <a:cubicBezTo>
                  <a:pt x="504" y="13"/>
                  <a:pt x="504" y="13"/>
                  <a:pt x="504" y="12"/>
                </a:cubicBezTo>
                <a:cubicBezTo>
                  <a:pt x="503" y="12"/>
                  <a:pt x="502" y="11"/>
                  <a:pt x="502" y="10"/>
                </a:cubicBezTo>
                <a:cubicBezTo>
                  <a:pt x="501" y="9"/>
                  <a:pt x="501" y="9"/>
                  <a:pt x="500" y="8"/>
                </a:cubicBezTo>
                <a:cubicBezTo>
                  <a:pt x="499" y="7"/>
                  <a:pt x="498" y="6"/>
                  <a:pt x="497" y="5"/>
                </a:cubicBezTo>
                <a:cubicBezTo>
                  <a:pt x="496" y="5"/>
                  <a:pt x="496" y="4"/>
                  <a:pt x="495" y="4"/>
                </a:cubicBezTo>
                <a:cubicBezTo>
                  <a:pt x="494" y="3"/>
                  <a:pt x="492" y="3"/>
                  <a:pt x="491" y="2"/>
                </a:cubicBezTo>
                <a:cubicBezTo>
                  <a:pt x="490" y="2"/>
                  <a:pt x="489" y="1"/>
                  <a:pt x="489" y="1"/>
                </a:cubicBezTo>
                <a:cubicBezTo>
                  <a:pt x="487" y="1"/>
                  <a:pt x="484" y="0"/>
                  <a:pt x="482" y="0"/>
                </a:cubicBezTo>
                <a:lnTo>
                  <a:pt x="284" y="0"/>
                </a:lnTo>
                <a:lnTo>
                  <a:pt x="110" y="0"/>
                </a:lnTo>
                <a:cubicBezTo>
                  <a:pt x="108" y="0"/>
                  <a:pt x="106" y="0"/>
                  <a:pt x="104" y="1"/>
                </a:cubicBezTo>
                <a:cubicBezTo>
                  <a:pt x="103" y="1"/>
                  <a:pt x="103" y="2"/>
                  <a:pt x="102" y="2"/>
                </a:cubicBezTo>
                <a:cubicBezTo>
                  <a:pt x="101" y="2"/>
                  <a:pt x="99" y="3"/>
                  <a:pt x="98" y="3"/>
                </a:cubicBezTo>
                <a:cubicBezTo>
                  <a:pt x="97" y="4"/>
                  <a:pt x="97" y="4"/>
                  <a:pt x="96" y="5"/>
                </a:cubicBezTo>
                <a:cubicBezTo>
                  <a:pt x="95" y="6"/>
                  <a:pt x="94" y="6"/>
                  <a:pt x="93" y="7"/>
                </a:cubicBezTo>
                <a:cubicBezTo>
                  <a:pt x="92" y="8"/>
                  <a:pt x="92" y="9"/>
                  <a:pt x="91" y="9"/>
                </a:cubicBezTo>
                <a:cubicBezTo>
                  <a:pt x="91" y="10"/>
                  <a:pt x="90" y="11"/>
                  <a:pt x="89" y="12"/>
                </a:cubicBezTo>
                <a:lnTo>
                  <a:pt x="4" y="146"/>
                </a:lnTo>
                <a:cubicBezTo>
                  <a:pt x="3" y="146"/>
                  <a:pt x="3" y="147"/>
                  <a:pt x="3" y="147"/>
                </a:cubicBezTo>
                <a:cubicBezTo>
                  <a:pt x="3" y="148"/>
                  <a:pt x="2" y="148"/>
                  <a:pt x="2" y="149"/>
                </a:cubicBezTo>
                <a:cubicBezTo>
                  <a:pt x="2" y="149"/>
                  <a:pt x="2" y="150"/>
                  <a:pt x="2" y="150"/>
                </a:cubicBezTo>
                <a:cubicBezTo>
                  <a:pt x="1" y="151"/>
                  <a:pt x="1" y="152"/>
                  <a:pt x="1" y="154"/>
                </a:cubicBezTo>
                <a:cubicBezTo>
                  <a:pt x="0" y="155"/>
                  <a:pt x="0" y="156"/>
                  <a:pt x="0" y="157"/>
                </a:cubicBezTo>
                <a:cubicBezTo>
                  <a:pt x="0" y="158"/>
                  <a:pt x="0" y="159"/>
                  <a:pt x="0" y="160"/>
                </a:cubicBezTo>
                <a:cubicBezTo>
                  <a:pt x="0" y="162"/>
                  <a:pt x="0" y="163"/>
                  <a:pt x="0" y="164"/>
                </a:cubicBezTo>
                <a:cubicBezTo>
                  <a:pt x="1" y="165"/>
                  <a:pt x="1" y="166"/>
                  <a:pt x="1" y="167"/>
                </a:cubicBezTo>
                <a:cubicBezTo>
                  <a:pt x="2" y="168"/>
                  <a:pt x="2" y="169"/>
                  <a:pt x="2" y="170"/>
                </a:cubicBezTo>
                <a:cubicBezTo>
                  <a:pt x="3" y="170"/>
                  <a:pt x="3" y="171"/>
                  <a:pt x="3" y="171"/>
                </a:cubicBezTo>
                <a:cubicBezTo>
                  <a:pt x="3" y="172"/>
                  <a:pt x="4" y="173"/>
                  <a:pt x="5" y="173"/>
                </a:cubicBezTo>
                <a:cubicBezTo>
                  <a:pt x="5" y="174"/>
                  <a:pt x="5" y="175"/>
                  <a:pt x="6" y="175"/>
                </a:cubicBezTo>
                <a:lnTo>
                  <a:pt x="264" y="481"/>
                </a:lnTo>
                <a:cubicBezTo>
                  <a:pt x="269" y="486"/>
                  <a:pt x="276" y="490"/>
                  <a:pt x="282" y="490"/>
                </a:cubicBezTo>
                <a:cubicBezTo>
                  <a:pt x="282" y="490"/>
                  <a:pt x="282" y="490"/>
                  <a:pt x="283" y="490"/>
                </a:cubicBez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lnTo>
                  <a:pt x="284" y="490"/>
                </a:lnTo>
                <a:cubicBezTo>
                  <a:pt x="286" y="490"/>
                  <a:pt x="288" y="489"/>
                  <a:pt x="290" y="489"/>
                </a:cubicBezTo>
                <a:cubicBezTo>
                  <a:pt x="291" y="489"/>
                  <a:pt x="291" y="488"/>
                  <a:pt x="292" y="488"/>
                </a:cubicBezTo>
                <a:cubicBezTo>
                  <a:pt x="294" y="488"/>
                  <a:pt x="295" y="487"/>
                  <a:pt x="297" y="486"/>
                </a:cubicBezTo>
                <a:cubicBezTo>
                  <a:pt x="297" y="486"/>
                  <a:pt x="298" y="485"/>
                  <a:pt x="298" y="485"/>
                </a:cubicBezTo>
                <a:cubicBezTo>
                  <a:pt x="300" y="484"/>
                  <a:pt x="301" y="483"/>
                  <a:pt x="303" y="481"/>
                </a:cubicBezTo>
                <a:lnTo>
                  <a:pt x="564" y="175"/>
                </a:lnTo>
                <a:cubicBezTo>
                  <a:pt x="564" y="175"/>
                  <a:pt x="565" y="175"/>
                  <a:pt x="565" y="174"/>
                </a:cubicBezTo>
                <a:cubicBezTo>
                  <a:pt x="565" y="174"/>
                  <a:pt x="566" y="173"/>
                  <a:pt x="566" y="173"/>
                </a:cubicBezTo>
                <a:cubicBezTo>
                  <a:pt x="567" y="172"/>
                  <a:pt x="567" y="171"/>
                  <a:pt x="567" y="171"/>
                </a:cubicBezTo>
                <a:cubicBezTo>
                  <a:pt x="567" y="170"/>
                  <a:pt x="568" y="169"/>
                  <a:pt x="568" y="168"/>
                </a:cubicBezTo>
                <a:cubicBezTo>
                  <a:pt x="569" y="167"/>
                  <a:pt x="569" y="166"/>
                  <a:pt x="569" y="164"/>
                </a:cubicBezTo>
                <a:close/>
                <a:moveTo>
                  <a:pt x="223" y="184"/>
                </a:moveTo>
                <a:lnTo>
                  <a:pt x="371" y="184"/>
                </a:lnTo>
                <a:lnTo>
                  <a:pt x="287" y="390"/>
                </a:lnTo>
                <a:lnTo>
                  <a:pt x="223" y="184"/>
                </a:lnTo>
                <a:close/>
                <a:moveTo>
                  <a:pt x="237" y="134"/>
                </a:moveTo>
                <a:lnTo>
                  <a:pt x="286" y="65"/>
                </a:lnTo>
                <a:lnTo>
                  <a:pt x="351" y="134"/>
                </a:lnTo>
                <a:lnTo>
                  <a:pt x="237" y="134"/>
                </a:lnTo>
                <a:close/>
                <a:moveTo>
                  <a:pt x="505" y="134"/>
                </a:moveTo>
                <a:lnTo>
                  <a:pt x="451" y="134"/>
                </a:lnTo>
                <a:lnTo>
                  <a:pt x="480" y="81"/>
                </a:lnTo>
                <a:lnTo>
                  <a:pt x="505" y="134"/>
                </a:lnTo>
                <a:close/>
                <a:moveTo>
                  <a:pt x="440" y="50"/>
                </a:moveTo>
                <a:lnTo>
                  <a:pt x="403" y="117"/>
                </a:lnTo>
                <a:lnTo>
                  <a:pt x="341" y="50"/>
                </a:lnTo>
                <a:lnTo>
                  <a:pt x="440" y="50"/>
                </a:lnTo>
                <a:close/>
                <a:moveTo>
                  <a:pt x="235" y="50"/>
                </a:moveTo>
                <a:lnTo>
                  <a:pt x="191" y="113"/>
                </a:lnTo>
                <a:lnTo>
                  <a:pt x="154" y="50"/>
                </a:lnTo>
                <a:lnTo>
                  <a:pt x="235" y="50"/>
                </a:lnTo>
                <a:close/>
                <a:moveTo>
                  <a:pt x="110" y="73"/>
                </a:moveTo>
                <a:lnTo>
                  <a:pt x="145" y="134"/>
                </a:lnTo>
                <a:lnTo>
                  <a:pt x="71" y="134"/>
                </a:lnTo>
                <a:lnTo>
                  <a:pt x="110" y="73"/>
                </a:lnTo>
                <a:close/>
                <a:moveTo>
                  <a:pt x="170" y="184"/>
                </a:moveTo>
                <a:lnTo>
                  <a:pt x="223" y="354"/>
                </a:lnTo>
                <a:lnTo>
                  <a:pt x="79" y="184"/>
                </a:lnTo>
                <a:lnTo>
                  <a:pt x="170" y="184"/>
                </a:lnTo>
                <a:close/>
                <a:moveTo>
                  <a:pt x="366" y="330"/>
                </a:moveTo>
                <a:lnTo>
                  <a:pt x="425" y="184"/>
                </a:lnTo>
                <a:lnTo>
                  <a:pt x="490" y="184"/>
                </a:lnTo>
                <a:lnTo>
                  <a:pt x="366" y="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dist">
              <a:buFont typeface="Arial" panose="020B0604020202020204" pitchFamily="34" charset="0"/>
              <a:buChar char="•"/>
            </a:pP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二期规划</a:t>
            </a: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  <p:bldLst>
      <p:bldP spid="36" grpId="0"/>
      <p:bldP spid="29" grpId="0"/>
      <p:bldP spid="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150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公司厂区规划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9" y="939561"/>
            <a:ext cx="11238651" cy="5671966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 rot="2770366">
            <a:off x="4034125" y="5203983"/>
            <a:ext cx="605995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办公楼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矩形 37"/>
          <p:cNvSpPr/>
          <p:nvPr/>
        </p:nvSpPr>
        <p:spPr>
          <a:xfrm rot="2783293">
            <a:off x="4465820" y="5828838"/>
            <a:ext cx="886858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餐厅 宿舍楼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 rot="2822001">
            <a:off x="2782981" y="4047659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冲压车间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矩形 39"/>
          <p:cNvSpPr/>
          <p:nvPr/>
        </p:nvSpPr>
        <p:spPr>
          <a:xfrm rot="2733510">
            <a:off x="3467121" y="4176373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CNC</a:t>
            </a:r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矩形 40"/>
          <p:cNvSpPr/>
          <p:nvPr/>
        </p:nvSpPr>
        <p:spPr>
          <a:xfrm rot="2378569">
            <a:off x="5377033" y="3951724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CNC</a:t>
            </a:r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矩形 41"/>
          <p:cNvSpPr/>
          <p:nvPr/>
        </p:nvSpPr>
        <p:spPr>
          <a:xfrm rot="2754171">
            <a:off x="4568823" y="5272538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打磨</a:t>
            </a:r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矩形 42"/>
          <p:cNvSpPr/>
          <p:nvPr/>
        </p:nvSpPr>
        <p:spPr>
          <a:xfrm rot="19134278">
            <a:off x="5930844" y="5162376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阳极车间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矩形 43"/>
          <p:cNvSpPr/>
          <p:nvPr/>
        </p:nvSpPr>
        <p:spPr>
          <a:xfrm rot="2367971">
            <a:off x="6059692" y="4024611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污水处理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6" name="矩形 5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6de26db2be3aef6ae108c82f9d101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rot="2822001">
            <a:off x="4076476" y="3166914"/>
            <a:ext cx="763244" cy="3050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冲压车间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 rot="2822001">
            <a:off x="4392295" y="2824480"/>
            <a:ext cx="1196340" cy="245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一楼注塑车间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 rot="2822001">
            <a:off x="4660900" y="2651760"/>
            <a:ext cx="1196340" cy="245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二三楼组装车间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 rot="2822001">
            <a:off x="4874260" y="2496820"/>
            <a:ext cx="1196340" cy="245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四楼喷涂车间</a:t>
            </a:r>
            <a:endParaRPr lang="zh-CN" altLang="en-US" sz="1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公司二期厂区规划图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sp>
        <p:nvSpPr>
          <p:cNvPr id="13" name="ïŝḻïḑe"/>
          <p:cNvSpPr/>
          <p:nvPr>
            <p:custDataLst>
              <p:tags r:id="rId2"/>
            </p:custDataLst>
          </p:nvPr>
        </p:nvSpPr>
        <p:spPr>
          <a:xfrm>
            <a:off x="460375" y="971550"/>
            <a:ext cx="3982085" cy="5551805"/>
          </a:xfrm>
          <a:prstGeom prst="rect">
            <a:avLst/>
          </a:prstGeom>
          <a:solidFill>
            <a:srgbClr val="E9EEF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-26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年未来规划：</a:t>
            </a:r>
            <a:endParaRPr lang="en-US" altLang="zh-CN" sz="24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AutoNum type="arabicPeriod"/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冲压设备总体投入到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台以上，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条自动线，（日产能完成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180K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片）。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AutoNum type="arabicPeriod"/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阳极线条总体投入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条线（日产能笔电类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100k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平板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AutoNum type="arabicPeriod"/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五轴打磨机总体投入到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78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台（日产能平板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200K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片）。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自动喷砂机机总体投入到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台（日产能平板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片）。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塑胶成型机总体投入到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台（日产能平板</a:t>
            </a:r>
            <a:r>
              <a:rPr lang="en-US" altLang="zh-CN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168K</a:t>
            </a:r>
            <a:r>
              <a:rPr lang="zh-CN" altLang="en-US" sz="16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片）。</a:t>
            </a: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AutoNum type="arabicPeriod"/>
            </a:pP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AutoNum type="arabicPeriod"/>
            </a:pPr>
            <a:endParaRPr lang="en-US" altLang="zh-CN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AutoNum type="arabicPeriod"/>
            </a:pPr>
            <a:endParaRPr lang="zh-CN" altLang="en-US" sz="16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6de26db2be3aef6ae108c82f9d101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0" y="971550"/>
            <a:ext cx="7591425" cy="550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7"/>
          <p:cNvSpPr/>
          <p:nvPr/>
        </p:nvSpPr>
        <p:spPr>
          <a:xfrm>
            <a:off x="7850" y="0"/>
            <a:ext cx="4297449" cy="6858000"/>
          </a:xfrm>
          <a:prstGeom prst="parallelogram">
            <a:avLst>
              <a:gd name="adj" fmla="val 71550"/>
            </a:avLst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7258581" y="1819969"/>
            <a:ext cx="2645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  <a:endParaRPr lang="zh-CN" altLang="en-US" sz="30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10018"/>
          <a:stretch>
            <a:fillRect/>
          </a:stretch>
        </p:blipFill>
        <p:spPr>
          <a:xfrm flipH="1">
            <a:off x="990601" y="0"/>
            <a:ext cx="6448381" cy="6858000"/>
          </a:xfrm>
          <a:custGeom>
            <a:avLst/>
            <a:gdLst>
              <a:gd name="connsiteX0" fmla="*/ 5226511 w 5226511"/>
              <a:gd name="connsiteY0" fmla="*/ 0 h 4673166"/>
              <a:gd name="connsiteX1" fmla="*/ 0 w 5226511"/>
              <a:gd name="connsiteY1" fmla="*/ 0 h 4673166"/>
              <a:gd name="connsiteX2" fmla="*/ 0 w 5226511"/>
              <a:gd name="connsiteY2" fmla="*/ 40165 h 4673166"/>
              <a:gd name="connsiteX3" fmla="*/ 2510564 w 5226511"/>
              <a:gd name="connsiteY3" fmla="*/ 4673166 h 4673166"/>
              <a:gd name="connsiteX4" fmla="*/ 4946182 w 5226511"/>
              <a:gd name="connsiteY4" fmla="*/ 4673166 h 4673166"/>
              <a:gd name="connsiteX5" fmla="*/ 2428192 w 5226511"/>
              <a:gd name="connsiteY5" fmla="*/ 1 h 4673166"/>
              <a:gd name="connsiteX6" fmla="*/ 5226511 w 5226511"/>
              <a:gd name="connsiteY6" fmla="*/ 1 h 467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6511" h="4673166">
                <a:moveTo>
                  <a:pt x="5226511" y="0"/>
                </a:moveTo>
                <a:lnTo>
                  <a:pt x="0" y="0"/>
                </a:lnTo>
                <a:lnTo>
                  <a:pt x="0" y="40165"/>
                </a:lnTo>
                <a:lnTo>
                  <a:pt x="2510564" y="4673166"/>
                </a:lnTo>
                <a:lnTo>
                  <a:pt x="4946182" y="4673166"/>
                </a:lnTo>
                <a:lnTo>
                  <a:pt x="2428192" y="1"/>
                </a:lnTo>
                <a:lnTo>
                  <a:pt x="5226511" y="1"/>
                </a:lnTo>
                <a:close/>
              </a:path>
            </a:pathLst>
          </a:custGeom>
        </p:spPr>
      </p:pic>
      <p:sp>
        <p:nvSpPr>
          <p:cNvPr id="29" name="矩形 28"/>
          <p:cNvSpPr/>
          <p:nvPr/>
        </p:nvSpPr>
        <p:spPr>
          <a:xfrm>
            <a:off x="6976320" y="2552788"/>
            <a:ext cx="2797316" cy="815648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dist">
              <a:defRPr/>
            </a:pPr>
            <a:r>
              <a:rPr lang="zh-CN" altLang="en-US" sz="4500" b="1" kern="1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公司介绍</a:t>
            </a:r>
            <a:endParaRPr lang="zh-CN" altLang="zh-CN" sz="4500" b="1" kern="1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53150" y="3619500"/>
            <a:ext cx="4591050" cy="0"/>
          </a:xfrm>
          <a:prstGeom prst="line">
            <a:avLst/>
          </a:prstGeom>
          <a:ln w="38100">
            <a:solidFill>
              <a:srgbClr val="2C5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7194855" y="3870565"/>
            <a:ext cx="233929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公司架构</a:t>
            </a: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我们的优势</a:t>
            </a: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便捷的物流</a:t>
            </a:r>
            <a:endParaRPr lang="en-US" altLang="zh-CN" sz="1700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1700" dirty="0">
              <a:solidFill>
                <a:srgbClr val="2C55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  <p:bldLst>
      <p:bldP spid="8" grpId="0" animBg="1"/>
      <p:bldP spid="36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直角三角形 28"/>
          <p:cNvSpPr/>
          <p:nvPr/>
        </p:nvSpPr>
        <p:spPr>
          <a:xfrm rot="5400000" flipH="1" flipV="1">
            <a:off x="7263947" y="1929946"/>
            <a:ext cx="5798457" cy="4057650"/>
          </a:xfrm>
          <a:prstGeom prst="rtTriangle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直角三角形 21"/>
          <p:cNvSpPr/>
          <p:nvPr/>
        </p:nvSpPr>
        <p:spPr>
          <a:xfrm rot="1589796" flipH="1">
            <a:off x="1771015" y="-1850390"/>
            <a:ext cx="7416165" cy="3693795"/>
          </a:xfrm>
          <a:prstGeom prst="rtTriangle">
            <a:avLst/>
          </a:prstGeom>
          <a:solidFill>
            <a:srgbClr val="2C5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69143" y="3106221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您的观看和聆听</a:t>
            </a:r>
            <a:endParaRPr lang="zh-CN" altLang="en-US" sz="66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12686" y="4208786"/>
            <a:ext cx="6153906" cy="0"/>
          </a:xfrm>
          <a:prstGeom prst="line">
            <a:avLst/>
          </a:prstGeom>
          <a:ln w="22225">
            <a:solidFill>
              <a:srgbClr val="34627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512686" y="4336704"/>
            <a:ext cx="447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关于公司 </a:t>
            </a:r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公司产品 </a:t>
            </a:r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企业优势 </a:t>
            </a:r>
            <a:r>
              <a:rPr lang="en-US" altLang="zh-CN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rgbClr val="3462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企业未来</a:t>
            </a:r>
            <a:endParaRPr lang="zh-CN" altLang="en-US" dirty="0">
              <a:solidFill>
                <a:srgbClr val="3462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69143" y="1703935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>
                <a:solidFill>
                  <a:srgbClr val="2C55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</a:t>
            </a:r>
            <a:endParaRPr lang="zh-CN" altLang="en-US" sz="9600" b="1" dirty="0">
              <a:solidFill>
                <a:srgbClr val="2C55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0" b="26681"/>
          <a:stretch>
            <a:fillRect/>
          </a:stretch>
        </p:blipFill>
        <p:spPr>
          <a:xfrm>
            <a:off x="6666592" y="0"/>
            <a:ext cx="5525408" cy="50276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9000"/>
    </mc:Choice>
    <mc:Fallback>
      <p:transition spd="slow" advTm="9000"/>
    </mc:Fallback>
  </mc:AlternateContent>
  <p:timing>
    <p:tnLst>
      <p:par>
        <p:cTn id="1" dur="indefinite" restart="never" nodeType="tmRoot"/>
      </p:par>
    </p:tnLst>
    <p:bldLst>
      <p:bldP spid="29" grpId="0" animBg="1"/>
      <p:bldP spid="22" grpId="0" bldLvl="0" animBg="1"/>
      <p:bldP spid="30" grpId="0"/>
      <p:bldP spid="30" grpId="1"/>
      <p:bldP spid="35" grpId="0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1"/>
          <a:srcRect l="43472" r="19490"/>
          <a:stretch>
            <a:fillRect/>
          </a:stretch>
        </p:blipFill>
        <p:spPr>
          <a:xfrm>
            <a:off x="460375" y="742315"/>
            <a:ext cx="5445125" cy="5869305"/>
          </a:xfrm>
          <a:prstGeom prst="roundRect">
            <a:avLst>
              <a:gd name="adj" fmla="val 2777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254000" dist="127000" dir="2700000" algn="tl" rotWithShape="0">
              <a:srgbClr val="000000">
                <a:alpha val="50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r>
                <a:rPr lang="en-US" altLang="zh-CN" dirty="0"/>
                <a:t>-</a:t>
              </a:r>
              <a:r>
                <a:rPr lang="zh-CN" altLang="en-US" dirty="0"/>
                <a:t>公司简介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9" name="组合 8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2" name="矩形 1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 descr="6de26db2be3aef6ae108c82f9d1016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26" name="AutoShape 5"/>
          <p:cNvSpPr/>
          <p:nvPr>
            <p:custDataLst>
              <p:tags r:id="rId4"/>
            </p:custDataLst>
          </p:nvPr>
        </p:nvSpPr>
        <p:spPr>
          <a:xfrm>
            <a:off x="6129020" y="749935"/>
            <a:ext cx="5868670" cy="1397000"/>
          </a:xfrm>
          <a:prstGeom prst="roundRect">
            <a:avLst>
              <a:gd name="adj" fmla="val 9090"/>
            </a:avLst>
          </a:prstGeom>
          <a:solidFill>
            <a:srgbClr val="2C5568"/>
          </a:solidFill>
          <a:ln w="12700" cap="flat" cmpd="sng">
            <a:solidFill>
              <a:srgbClr val="4A90E2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3020" y="811530"/>
            <a:ext cx="406400" cy="406400"/>
          </a:xfrm>
          <a:prstGeom prst="rect">
            <a:avLst/>
          </a:prstGeom>
        </p:spPr>
      </p:pic>
      <p:sp>
        <p:nvSpPr>
          <p:cNvPr id="28" name="AutoShape 7"/>
          <p:cNvSpPr/>
          <p:nvPr>
            <p:custDataLst>
              <p:tags r:id="rId8"/>
            </p:custDataLst>
          </p:nvPr>
        </p:nvSpPr>
        <p:spPr>
          <a:xfrm>
            <a:off x="6891020" y="81153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公司性质</a:t>
            </a: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与规模</a:t>
            </a:r>
            <a:endParaRPr lang="en-US" sz="1100"/>
          </a:p>
        </p:txBody>
      </p:sp>
      <p:sp>
        <p:nvSpPr>
          <p:cNvPr id="29" name="AutoShape 8"/>
          <p:cNvSpPr/>
          <p:nvPr>
            <p:custDataLst>
              <p:tags r:id="rId9"/>
            </p:custDataLst>
          </p:nvPr>
        </p:nvSpPr>
        <p:spPr>
          <a:xfrm>
            <a:off x="6891020" y="1321435"/>
            <a:ext cx="4899025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四川锦诚电子有限公司是一家国有控股企业，由四川恒基实业集团持股 90%，四川旺鑫电子持股 10%。公司位于四川省达州市，总建筑面积近 9 万平方米，并计划扩建至 15 万平方米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，计划在</a:t>
            </a:r>
            <a:r>
              <a:rPr lang="en-US" altLang="zh-CN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2026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年</a:t>
            </a:r>
            <a:r>
              <a:rPr lang="en-US" altLang="zh-CN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10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月份启用</a:t>
            </a:r>
            <a:r>
              <a:rPr 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。</a:t>
            </a:r>
            <a:endParaRPr lang="zh-CN" altLang="en-US" sz="1100"/>
          </a:p>
        </p:txBody>
      </p:sp>
      <p:sp>
        <p:nvSpPr>
          <p:cNvPr id="30" name="AutoShape 9"/>
          <p:cNvSpPr/>
          <p:nvPr>
            <p:custDataLst>
              <p:tags r:id="rId10"/>
            </p:custDataLst>
          </p:nvPr>
        </p:nvSpPr>
        <p:spPr>
          <a:xfrm>
            <a:off x="6129020" y="2245995"/>
            <a:ext cx="5868670" cy="1397000"/>
          </a:xfrm>
          <a:prstGeom prst="roundRect">
            <a:avLst>
              <a:gd name="adj" fmla="val 9090"/>
            </a:avLst>
          </a:prstGeom>
          <a:solidFill>
            <a:srgbClr val="2C5568"/>
          </a:solidFill>
          <a:ln w="12700" cap="flat" cmpd="sng">
            <a:solidFill>
              <a:srgbClr val="4A90E2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1" name="Pictur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3020" y="2436495"/>
            <a:ext cx="406400" cy="406400"/>
          </a:xfrm>
          <a:prstGeom prst="rect">
            <a:avLst/>
          </a:prstGeom>
        </p:spPr>
      </p:pic>
      <p:sp>
        <p:nvSpPr>
          <p:cNvPr id="32" name="AutoShape 11"/>
          <p:cNvSpPr/>
          <p:nvPr>
            <p:custDataLst>
              <p:tags r:id="rId14"/>
            </p:custDataLst>
          </p:nvPr>
        </p:nvSpPr>
        <p:spPr>
          <a:xfrm>
            <a:off x="6891020" y="243649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核心业务与能力</a:t>
            </a:r>
            <a:endParaRPr lang="zh-CN" altLang="en-US" sz="1800" b="1" i="0" u="none" strike="noStrike">
              <a:solidFill>
                <a:srgbClr val="FFFFF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5" name="AutoShape 12"/>
          <p:cNvSpPr/>
          <p:nvPr>
            <p:custDataLst>
              <p:tags r:id="rId15"/>
            </p:custDataLst>
          </p:nvPr>
        </p:nvSpPr>
        <p:spPr>
          <a:xfrm>
            <a:off x="6891020" y="2817495"/>
            <a:ext cx="489839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专注于为客户提供</a:t>
            </a:r>
            <a:r>
              <a:rPr lang="en-US" altLang="zh-CN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3C</a:t>
            </a:r>
            <a:r>
              <a:rPr lang="zh-CN" altLang="en-US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结构件产品组件的研发、生产与销售一体化服务，是一站式解决方案提供商；涉及产品类型：平板</a:t>
            </a:r>
            <a:r>
              <a:rPr lang="en-US" altLang="zh-CN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/</a:t>
            </a:r>
            <a:r>
              <a:rPr lang="zh-CN" altLang="en-US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笔电</a:t>
            </a:r>
            <a:r>
              <a:rPr lang="en-US" altLang="zh-CN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/</a:t>
            </a:r>
            <a:r>
              <a:rPr lang="zh-CN" altLang="en-US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手机</a:t>
            </a:r>
            <a:r>
              <a:rPr lang="en-US" altLang="zh-CN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/</a:t>
            </a:r>
            <a:r>
              <a:rPr lang="zh-CN" altLang="en-US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智能穿戴</a:t>
            </a:r>
            <a:r>
              <a:rPr lang="zh-CN" altLang="en-US" sz="1300" b="0" i="0" u="none" strike="noStrike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等。</a:t>
            </a:r>
            <a:endParaRPr lang="zh-CN" altLang="en-US" sz="1300" b="0" i="0" u="none" strike="noStrike">
              <a:solidFill>
                <a:srgbClr val="D1D5D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6" name="AutoShape 13"/>
          <p:cNvSpPr/>
          <p:nvPr>
            <p:custDataLst>
              <p:tags r:id="rId16"/>
            </p:custDataLst>
          </p:nvPr>
        </p:nvSpPr>
        <p:spPr>
          <a:xfrm>
            <a:off x="6129020" y="3742055"/>
            <a:ext cx="5868670" cy="1397000"/>
          </a:xfrm>
          <a:prstGeom prst="roundRect">
            <a:avLst>
              <a:gd name="adj" fmla="val 9090"/>
            </a:avLst>
          </a:prstGeom>
          <a:solidFill>
            <a:srgbClr val="2C5568"/>
          </a:solidFill>
          <a:ln w="12700" cap="flat" cmpd="sng">
            <a:solidFill>
              <a:srgbClr val="4A90E2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7" name="Picture 1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83020" y="3932555"/>
            <a:ext cx="406400" cy="406400"/>
          </a:xfrm>
          <a:prstGeom prst="rect">
            <a:avLst/>
          </a:prstGeom>
        </p:spPr>
      </p:pic>
      <p:sp>
        <p:nvSpPr>
          <p:cNvPr id="38" name="AutoShape 15"/>
          <p:cNvSpPr/>
          <p:nvPr>
            <p:custDataLst>
              <p:tags r:id="rId20"/>
            </p:custDataLst>
          </p:nvPr>
        </p:nvSpPr>
        <p:spPr>
          <a:xfrm>
            <a:off x="6891020" y="393255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团队经验与技术基础</a:t>
            </a:r>
            <a:endParaRPr lang="zh-CN" altLang="en-US" sz="1800" b="1" i="0" u="none" strike="noStrike">
              <a:solidFill>
                <a:srgbClr val="FFFFF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0" name="AutoShape 16"/>
          <p:cNvSpPr/>
          <p:nvPr>
            <p:custDataLst>
              <p:tags r:id="rId21"/>
            </p:custDataLst>
          </p:nvPr>
        </p:nvSpPr>
        <p:spPr>
          <a:xfrm>
            <a:off x="6891020" y="4313555"/>
            <a:ext cx="475742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团队成员均来自行业内知名企业，在 </a:t>
            </a:r>
            <a:r>
              <a:rPr lang="en-US" altLang="zh-CN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3C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结构件全制程</a:t>
            </a:r>
            <a:r>
              <a:rPr 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领域拥有 22 年的专业经验，为公司的技术实力和服务能力奠定了坚实基础。</a:t>
            </a:r>
            <a:endParaRPr lang="en-US" sz="1300">
              <a:solidFill>
                <a:srgbClr val="D1D5D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1" name="AutoShape 13"/>
          <p:cNvSpPr/>
          <p:nvPr>
            <p:custDataLst>
              <p:tags r:id="rId22"/>
            </p:custDataLst>
          </p:nvPr>
        </p:nvSpPr>
        <p:spPr>
          <a:xfrm>
            <a:off x="6129020" y="5238115"/>
            <a:ext cx="5868670" cy="1397000"/>
          </a:xfrm>
          <a:prstGeom prst="roundRect">
            <a:avLst>
              <a:gd name="adj" fmla="val 9090"/>
            </a:avLst>
          </a:prstGeom>
          <a:solidFill>
            <a:srgbClr val="2C5568"/>
          </a:solidFill>
          <a:ln w="12700" cap="flat" cmpd="sng">
            <a:solidFill>
              <a:srgbClr val="4A90E2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3" name="AutoShape 15"/>
          <p:cNvSpPr/>
          <p:nvPr>
            <p:custDataLst>
              <p:tags r:id="rId23"/>
            </p:custDataLst>
          </p:nvPr>
        </p:nvSpPr>
        <p:spPr>
          <a:xfrm>
            <a:off x="6891020" y="542861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公司理念与愿景</a:t>
            </a:r>
            <a:endParaRPr lang="zh-CN" altLang="en-US" sz="1800" b="1" i="0" u="none" strike="noStrike">
              <a:solidFill>
                <a:srgbClr val="FFFFF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4" name="AutoShape 16"/>
          <p:cNvSpPr/>
          <p:nvPr>
            <p:custDataLst>
              <p:tags r:id="rId24"/>
            </p:custDataLst>
          </p:nvPr>
        </p:nvSpPr>
        <p:spPr>
          <a:xfrm>
            <a:off x="6891020" y="5809615"/>
            <a:ext cx="475742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公司秉持</a:t>
            </a:r>
            <a:r>
              <a:rPr lang="en-US" altLang="zh-CN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 “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客户需求为导向、品质第一为根本</a:t>
            </a:r>
            <a:r>
              <a:rPr lang="en-US" altLang="zh-CN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” 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的理念，凭借价值服务与快速交付能力，致力于通过科技创新与智能制造，努力成为中国领先的优质</a:t>
            </a:r>
            <a:r>
              <a:rPr lang="en-US" altLang="zh-CN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3C</a:t>
            </a:r>
            <a:r>
              <a:rPr lang="zh-CN" altLang="en-US" sz="1300">
                <a:solidFill>
                  <a:srgbClr val="D1D5D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结构件厂商。</a:t>
            </a:r>
            <a:endParaRPr lang="zh-CN" altLang="en-US" sz="1300">
              <a:solidFill>
                <a:srgbClr val="D1D5D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46" name="图片 45" descr="核心文化理念&amp;定位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382385" y="5407025"/>
            <a:ext cx="406800" cy="40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r>
                <a:rPr lang="en-US" altLang="zh-CN" dirty="0"/>
                <a:t>-</a:t>
              </a:r>
              <a:r>
                <a:rPr lang="zh-CN" altLang="en-US" dirty="0"/>
                <a:t>组织架构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4" name="组合 3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0477" y="656683"/>
            <a:ext cx="11274323" cy="5659144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/>
        </p:nvSpPr>
        <p:spPr>
          <a:xfrm>
            <a:off x="10427907" y="2969812"/>
            <a:ext cx="217061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33016"/>
                </a:lnTo>
                <a:lnTo>
                  <a:pt x="217061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>
            <a:off x="10427907" y="2969812"/>
            <a:ext cx="217061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4057"/>
                </a:lnTo>
                <a:lnTo>
                  <a:pt x="217061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427907" y="2969812"/>
            <a:ext cx="217061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75099"/>
                </a:lnTo>
                <a:lnTo>
                  <a:pt x="217061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6148440" y="2364450"/>
            <a:ext cx="4858298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5620"/>
                </a:lnTo>
                <a:lnTo>
                  <a:pt x="4858298" y="85620"/>
                </a:lnTo>
                <a:lnTo>
                  <a:pt x="4858298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8809588" y="2969812"/>
            <a:ext cx="217061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33016"/>
                </a:lnTo>
                <a:lnTo>
                  <a:pt x="217061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/>
        </p:nvSpPr>
        <p:spPr>
          <a:xfrm>
            <a:off x="8809588" y="2969812"/>
            <a:ext cx="217061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4057"/>
                </a:lnTo>
                <a:lnTo>
                  <a:pt x="217061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>
            <a:off x="8809588" y="2969812"/>
            <a:ext cx="217061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75099"/>
                </a:lnTo>
                <a:lnTo>
                  <a:pt x="217061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/>
        </p:nvSpPr>
        <p:spPr>
          <a:xfrm>
            <a:off x="6148440" y="2364450"/>
            <a:ext cx="3239979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5620"/>
                </a:lnTo>
                <a:lnTo>
                  <a:pt x="3239979" y="85620"/>
                </a:lnTo>
                <a:lnTo>
                  <a:pt x="3239979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任意多边形: 形状 19"/>
          <p:cNvSpPr/>
          <p:nvPr/>
        </p:nvSpPr>
        <p:spPr>
          <a:xfrm>
            <a:off x="7191270" y="2969812"/>
            <a:ext cx="217061" cy="269093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90932"/>
                </a:lnTo>
                <a:lnTo>
                  <a:pt x="217061" y="2690932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/>
        </p:nvSpPr>
        <p:spPr>
          <a:xfrm>
            <a:off x="7191270" y="2969812"/>
            <a:ext cx="217061" cy="21119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111974"/>
                </a:lnTo>
                <a:lnTo>
                  <a:pt x="217061" y="2111974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7191270" y="2969812"/>
            <a:ext cx="217061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33016"/>
                </a:lnTo>
                <a:lnTo>
                  <a:pt x="217061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/>
        </p:nvSpPr>
        <p:spPr>
          <a:xfrm>
            <a:off x="7191270" y="2969812"/>
            <a:ext cx="217061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4057"/>
                </a:lnTo>
                <a:lnTo>
                  <a:pt x="217061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/>
        </p:nvSpPr>
        <p:spPr>
          <a:xfrm>
            <a:off x="7191270" y="2969812"/>
            <a:ext cx="217061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75099"/>
                </a:lnTo>
                <a:lnTo>
                  <a:pt x="217061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/>
        </p:nvSpPr>
        <p:spPr>
          <a:xfrm>
            <a:off x="6148440" y="2364450"/>
            <a:ext cx="1621660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5620"/>
                </a:lnTo>
                <a:lnTo>
                  <a:pt x="1621660" y="85620"/>
                </a:lnTo>
                <a:lnTo>
                  <a:pt x="1621660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/>
        </p:nvSpPr>
        <p:spPr>
          <a:xfrm>
            <a:off x="6020441" y="2969812"/>
            <a:ext cx="91440" cy="269093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1340" y="0"/>
                </a:moveTo>
                <a:lnTo>
                  <a:pt x="131340" y="2690932"/>
                </a:lnTo>
                <a:lnTo>
                  <a:pt x="45720" y="2690932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6106062" y="3246672"/>
            <a:ext cx="91440" cy="21119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111974"/>
                </a:lnTo>
                <a:lnTo>
                  <a:pt x="131340" y="2111974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/>
        </p:nvSpPr>
        <p:spPr>
          <a:xfrm>
            <a:off x="6020441" y="2969812"/>
            <a:ext cx="91440" cy="21119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1340" y="0"/>
                </a:moveTo>
                <a:lnTo>
                  <a:pt x="131340" y="2111974"/>
                </a:lnTo>
                <a:lnTo>
                  <a:pt x="45720" y="2111974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/>
        </p:nvSpPr>
        <p:spPr>
          <a:xfrm>
            <a:off x="6106062" y="3244132"/>
            <a:ext cx="91440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533016"/>
                </a:lnTo>
                <a:lnTo>
                  <a:pt x="131340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/>
        </p:nvSpPr>
        <p:spPr>
          <a:xfrm>
            <a:off x="6020441" y="2969812"/>
            <a:ext cx="91440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1340" y="0"/>
                </a:moveTo>
                <a:lnTo>
                  <a:pt x="131340" y="1533016"/>
                </a:lnTo>
                <a:lnTo>
                  <a:pt x="45720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/>
        </p:nvSpPr>
        <p:spPr>
          <a:xfrm>
            <a:off x="6106062" y="3226352"/>
            <a:ext cx="91440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954057"/>
                </a:lnTo>
                <a:lnTo>
                  <a:pt x="131340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/>
        </p:nvSpPr>
        <p:spPr>
          <a:xfrm>
            <a:off x="6020441" y="2969812"/>
            <a:ext cx="91440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1340" y="0"/>
                </a:moveTo>
                <a:lnTo>
                  <a:pt x="131340" y="954057"/>
                </a:lnTo>
                <a:lnTo>
                  <a:pt x="45720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/>
        </p:nvSpPr>
        <p:spPr>
          <a:xfrm>
            <a:off x="6106062" y="3246672"/>
            <a:ext cx="91440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375099"/>
                </a:lnTo>
                <a:lnTo>
                  <a:pt x="131340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/>
        </p:nvSpPr>
        <p:spPr>
          <a:xfrm>
            <a:off x="6020441" y="2969812"/>
            <a:ext cx="91440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1340" y="0"/>
                </a:moveTo>
                <a:lnTo>
                  <a:pt x="131340" y="375099"/>
                </a:lnTo>
                <a:lnTo>
                  <a:pt x="45720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/>
        </p:nvSpPr>
        <p:spPr>
          <a:xfrm>
            <a:off x="6102720" y="2364450"/>
            <a:ext cx="91440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85620"/>
                </a:lnTo>
                <a:lnTo>
                  <a:pt x="49062" y="85620"/>
                </a:lnTo>
                <a:lnTo>
                  <a:pt x="49062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/>
        </p:nvSpPr>
        <p:spPr>
          <a:xfrm>
            <a:off x="3846344" y="2969812"/>
            <a:ext cx="217061" cy="21119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111974"/>
                </a:lnTo>
                <a:lnTo>
                  <a:pt x="217061" y="2111974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>
            <a:off x="3846344" y="2969812"/>
            <a:ext cx="217061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33016"/>
                </a:lnTo>
                <a:lnTo>
                  <a:pt x="217061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/>
        </p:nvSpPr>
        <p:spPr>
          <a:xfrm>
            <a:off x="3846344" y="2969812"/>
            <a:ext cx="217061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4057"/>
                </a:lnTo>
                <a:lnTo>
                  <a:pt x="217061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/>
        </p:nvSpPr>
        <p:spPr>
          <a:xfrm>
            <a:off x="3846344" y="2969812"/>
            <a:ext cx="217061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75099"/>
                </a:lnTo>
                <a:lnTo>
                  <a:pt x="217061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/>
        </p:nvSpPr>
        <p:spPr>
          <a:xfrm>
            <a:off x="4425175" y="2364450"/>
            <a:ext cx="1723264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723264" y="0"/>
                </a:moveTo>
                <a:lnTo>
                  <a:pt x="1723264" y="85620"/>
                </a:lnTo>
                <a:lnTo>
                  <a:pt x="0" y="85620"/>
                </a:lnTo>
                <a:lnTo>
                  <a:pt x="0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/>
        </p:nvSpPr>
        <p:spPr>
          <a:xfrm>
            <a:off x="2228026" y="2969812"/>
            <a:ext cx="217061" cy="269093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90932"/>
                </a:lnTo>
                <a:lnTo>
                  <a:pt x="217061" y="2690932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/>
        </p:nvSpPr>
        <p:spPr>
          <a:xfrm>
            <a:off x="2228026" y="2969812"/>
            <a:ext cx="217061" cy="21119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111974"/>
                </a:lnTo>
                <a:lnTo>
                  <a:pt x="217061" y="2111974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/>
        </p:nvSpPr>
        <p:spPr>
          <a:xfrm>
            <a:off x="2228026" y="2969812"/>
            <a:ext cx="217061" cy="15330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33016"/>
                </a:lnTo>
                <a:lnTo>
                  <a:pt x="217061" y="1533016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2228026" y="2969812"/>
            <a:ext cx="217061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4057"/>
                </a:lnTo>
                <a:lnTo>
                  <a:pt x="217061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2228026" y="2969812"/>
            <a:ext cx="217061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75099"/>
                </a:lnTo>
                <a:lnTo>
                  <a:pt x="217061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/>
        </p:nvSpPr>
        <p:spPr>
          <a:xfrm>
            <a:off x="2806857" y="2364450"/>
            <a:ext cx="3341582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341582" y="0"/>
                </a:moveTo>
                <a:lnTo>
                  <a:pt x="3341582" y="85620"/>
                </a:lnTo>
                <a:lnTo>
                  <a:pt x="0" y="85620"/>
                </a:lnTo>
                <a:lnTo>
                  <a:pt x="0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/>
        </p:nvSpPr>
        <p:spPr>
          <a:xfrm>
            <a:off x="609707" y="2969812"/>
            <a:ext cx="217061" cy="9540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54057"/>
                </a:lnTo>
                <a:lnTo>
                  <a:pt x="217061" y="954057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609707" y="2969812"/>
            <a:ext cx="217061" cy="3750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75099"/>
                </a:lnTo>
                <a:lnTo>
                  <a:pt x="217061" y="375099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/>
        </p:nvSpPr>
        <p:spPr>
          <a:xfrm>
            <a:off x="1188538" y="2364450"/>
            <a:ext cx="4959901" cy="1712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959901" y="0"/>
                </a:moveTo>
                <a:lnTo>
                  <a:pt x="4959901" y="85620"/>
                </a:lnTo>
                <a:lnTo>
                  <a:pt x="0" y="85620"/>
                </a:lnTo>
                <a:lnTo>
                  <a:pt x="0" y="171241"/>
                </a:ln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/>
        </p:nvSpPr>
        <p:spPr>
          <a:xfrm>
            <a:off x="6098659" y="1644389"/>
            <a:ext cx="91440" cy="1774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91789"/>
                </a:lnTo>
                <a:lnTo>
                  <a:pt x="49780" y="91789"/>
                </a:lnTo>
                <a:lnTo>
                  <a:pt x="49780" y="177409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6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/>
        </p:nvSpPr>
        <p:spPr>
          <a:xfrm>
            <a:off x="5511284" y="1101738"/>
            <a:ext cx="1266189" cy="542651"/>
          </a:xfrm>
          <a:custGeom>
            <a:avLst/>
            <a:gdLst>
              <a:gd name="connsiteX0" fmla="*/ 0 w 1266189"/>
              <a:gd name="connsiteY0" fmla="*/ 90444 h 542651"/>
              <a:gd name="connsiteX1" fmla="*/ 90444 w 1266189"/>
              <a:gd name="connsiteY1" fmla="*/ 0 h 542651"/>
              <a:gd name="connsiteX2" fmla="*/ 1175745 w 1266189"/>
              <a:gd name="connsiteY2" fmla="*/ 0 h 542651"/>
              <a:gd name="connsiteX3" fmla="*/ 1266189 w 1266189"/>
              <a:gd name="connsiteY3" fmla="*/ 90444 h 542651"/>
              <a:gd name="connsiteX4" fmla="*/ 1266189 w 1266189"/>
              <a:gd name="connsiteY4" fmla="*/ 452207 h 542651"/>
              <a:gd name="connsiteX5" fmla="*/ 1175745 w 1266189"/>
              <a:gd name="connsiteY5" fmla="*/ 542651 h 542651"/>
              <a:gd name="connsiteX6" fmla="*/ 90444 w 1266189"/>
              <a:gd name="connsiteY6" fmla="*/ 542651 h 542651"/>
              <a:gd name="connsiteX7" fmla="*/ 0 w 1266189"/>
              <a:gd name="connsiteY7" fmla="*/ 452207 h 542651"/>
              <a:gd name="connsiteX8" fmla="*/ 0 w 1266189"/>
              <a:gd name="connsiteY8" fmla="*/ 90444 h 54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6189" h="542651">
                <a:moveTo>
                  <a:pt x="0" y="90444"/>
                </a:moveTo>
                <a:cubicBezTo>
                  <a:pt x="0" y="40493"/>
                  <a:pt x="40493" y="0"/>
                  <a:pt x="90444" y="0"/>
                </a:cubicBezTo>
                <a:lnTo>
                  <a:pt x="1175745" y="0"/>
                </a:lnTo>
                <a:cubicBezTo>
                  <a:pt x="1225696" y="0"/>
                  <a:pt x="1266189" y="40493"/>
                  <a:pt x="1266189" y="90444"/>
                </a:cubicBezTo>
                <a:lnTo>
                  <a:pt x="1266189" y="452207"/>
                </a:lnTo>
                <a:cubicBezTo>
                  <a:pt x="1266189" y="502158"/>
                  <a:pt x="1225696" y="542651"/>
                  <a:pt x="1175745" y="542651"/>
                </a:cubicBezTo>
                <a:lnTo>
                  <a:pt x="90444" y="542651"/>
                </a:lnTo>
                <a:cubicBezTo>
                  <a:pt x="40493" y="542651"/>
                  <a:pt x="0" y="502158"/>
                  <a:pt x="0" y="452207"/>
                </a:cubicBezTo>
                <a:lnTo>
                  <a:pt x="0" y="90444"/>
                </a:lnTo>
                <a:close/>
              </a:path>
            </a:pathLst>
          </a:custGeom>
          <a:solidFill>
            <a:srgbClr val="2953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7920" tIns="37920" rIns="37920" bIns="3792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80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董事长</a:t>
            </a:r>
            <a:endParaRPr lang="zh-CN" altLang="en-US" sz="18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5515345" y="1821799"/>
            <a:ext cx="1266189" cy="542651"/>
          </a:xfrm>
          <a:custGeom>
            <a:avLst/>
            <a:gdLst>
              <a:gd name="connsiteX0" fmla="*/ 0 w 1266189"/>
              <a:gd name="connsiteY0" fmla="*/ 90444 h 542651"/>
              <a:gd name="connsiteX1" fmla="*/ 90444 w 1266189"/>
              <a:gd name="connsiteY1" fmla="*/ 0 h 542651"/>
              <a:gd name="connsiteX2" fmla="*/ 1175745 w 1266189"/>
              <a:gd name="connsiteY2" fmla="*/ 0 h 542651"/>
              <a:gd name="connsiteX3" fmla="*/ 1266189 w 1266189"/>
              <a:gd name="connsiteY3" fmla="*/ 90444 h 542651"/>
              <a:gd name="connsiteX4" fmla="*/ 1266189 w 1266189"/>
              <a:gd name="connsiteY4" fmla="*/ 452207 h 542651"/>
              <a:gd name="connsiteX5" fmla="*/ 1175745 w 1266189"/>
              <a:gd name="connsiteY5" fmla="*/ 542651 h 542651"/>
              <a:gd name="connsiteX6" fmla="*/ 90444 w 1266189"/>
              <a:gd name="connsiteY6" fmla="*/ 542651 h 542651"/>
              <a:gd name="connsiteX7" fmla="*/ 0 w 1266189"/>
              <a:gd name="connsiteY7" fmla="*/ 452207 h 542651"/>
              <a:gd name="connsiteX8" fmla="*/ 0 w 1266189"/>
              <a:gd name="connsiteY8" fmla="*/ 90444 h 54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6189" h="542651">
                <a:moveTo>
                  <a:pt x="0" y="90444"/>
                </a:moveTo>
                <a:cubicBezTo>
                  <a:pt x="0" y="40493"/>
                  <a:pt x="40493" y="0"/>
                  <a:pt x="90444" y="0"/>
                </a:cubicBezTo>
                <a:lnTo>
                  <a:pt x="1175745" y="0"/>
                </a:lnTo>
                <a:cubicBezTo>
                  <a:pt x="1225696" y="0"/>
                  <a:pt x="1266189" y="40493"/>
                  <a:pt x="1266189" y="90444"/>
                </a:cubicBezTo>
                <a:lnTo>
                  <a:pt x="1266189" y="452207"/>
                </a:lnTo>
                <a:cubicBezTo>
                  <a:pt x="1266189" y="502158"/>
                  <a:pt x="1225696" y="542651"/>
                  <a:pt x="1175745" y="542651"/>
                </a:cubicBezTo>
                <a:lnTo>
                  <a:pt x="90444" y="542651"/>
                </a:lnTo>
                <a:cubicBezTo>
                  <a:pt x="40493" y="542651"/>
                  <a:pt x="0" y="502158"/>
                  <a:pt x="0" y="452207"/>
                </a:cubicBezTo>
                <a:lnTo>
                  <a:pt x="0" y="90444"/>
                </a:lnTo>
                <a:close/>
              </a:path>
            </a:pathLst>
          </a:custGeom>
          <a:solidFill>
            <a:srgbClr val="325A6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650" tIns="36650" rIns="36650" bIns="3665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60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总经理</a:t>
            </a:r>
            <a:endParaRPr lang="zh-CN" altLang="en-US" sz="16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464999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市场部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6" name="任意多边形: 形状 55"/>
          <p:cNvSpPr/>
          <p:nvPr/>
        </p:nvSpPr>
        <p:spPr>
          <a:xfrm>
            <a:off x="826769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市场</a:t>
            </a:r>
            <a:r>
              <a:rPr lang="en-US" altLang="zh-CN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7" name="任意多边形: 形状 56"/>
          <p:cNvSpPr/>
          <p:nvPr/>
        </p:nvSpPr>
        <p:spPr>
          <a:xfrm>
            <a:off x="826769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市场</a:t>
            </a:r>
            <a:r>
              <a:rPr lang="en-US" altLang="zh-CN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8" name="任意多边形: 形状 57"/>
          <p:cNvSpPr/>
          <p:nvPr/>
        </p:nvSpPr>
        <p:spPr>
          <a:xfrm>
            <a:off x="2083318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研发中心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9" name="任意多边形: 形状 58"/>
          <p:cNvSpPr/>
          <p:nvPr/>
        </p:nvSpPr>
        <p:spPr>
          <a:xfrm>
            <a:off x="2445087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项目管理部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0" name="任意多边形: 形状 59"/>
          <p:cNvSpPr/>
          <p:nvPr/>
        </p:nvSpPr>
        <p:spPr>
          <a:xfrm>
            <a:off x="2445087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工模部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1" name="任意多边形: 形状 60"/>
          <p:cNvSpPr/>
          <p:nvPr/>
        </p:nvSpPr>
        <p:spPr>
          <a:xfrm>
            <a:off x="2445087" y="429896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IE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2" name="任意多边形: 形状 61"/>
          <p:cNvSpPr/>
          <p:nvPr/>
        </p:nvSpPr>
        <p:spPr>
          <a:xfrm>
            <a:off x="2445087" y="4877927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NPI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3" name="任意多边形: 形状 62"/>
          <p:cNvSpPr/>
          <p:nvPr/>
        </p:nvSpPr>
        <p:spPr>
          <a:xfrm>
            <a:off x="2445087" y="5456886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ESI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4" name="任意多边形: 形状 63"/>
          <p:cNvSpPr/>
          <p:nvPr/>
        </p:nvSpPr>
        <p:spPr>
          <a:xfrm>
            <a:off x="3701637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人事行政中心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5" name="任意多边形: 形状 64"/>
          <p:cNvSpPr/>
          <p:nvPr/>
        </p:nvSpPr>
        <p:spPr>
          <a:xfrm>
            <a:off x="4063406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人事部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6" name="任意多边形: 形状 65"/>
          <p:cNvSpPr/>
          <p:nvPr/>
        </p:nvSpPr>
        <p:spPr>
          <a:xfrm>
            <a:off x="4063406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行政部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7" name="任意多边形: 形状 66"/>
          <p:cNvSpPr/>
          <p:nvPr/>
        </p:nvSpPr>
        <p:spPr>
          <a:xfrm>
            <a:off x="4063406" y="429896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安全环保部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8" name="任意多边形: 形状 67"/>
          <p:cNvSpPr/>
          <p:nvPr/>
        </p:nvSpPr>
        <p:spPr>
          <a:xfrm>
            <a:off x="4063406" y="4877927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IT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9" name="任意多边形: 形状 68"/>
          <p:cNvSpPr/>
          <p:nvPr/>
        </p:nvSpPr>
        <p:spPr>
          <a:xfrm>
            <a:off x="5428243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制造中心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0" name="任意多边形: 形状 69"/>
          <p:cNvSpPr/>
          <p:nvPr/>
        </p:nvSpPr>
        <p:spPr>
          <a:xfrm>
            <a:off x="5150404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企划部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1" name="任意多边形: 形状 70"/>
          <p:cNvSpPr/>
          <p:nvPr/>
        </p:nvSpPr>
        <p:spPr>
          <a:xfrm>
            <a:off x="6237402" y="341791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冲压生产部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2" name="任意多边形: 形状 71"/>
          <p:cNvSpPr/>
          <p:nvPr/>
        </p:nvSpPr>
        <p:spPr>
          <a:xfrm>
            <a:off x="5150404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CNC</a:t>
            </a: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生产部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3" name="任意多边形: 形状 72"/>
          <p:cNvSpPr/>
          <p:nvPr/>
        </p:nvSpPr>
        <p:spPr>
          <a:xfrm>
            <a:off x="6237402" y="397655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注塑生产部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4" name="任意多边形: 形状 73"/>
          <p:cNvSpPr/>
          <p:nvPr/>
        </p:nvSpPr>
        <p:spPr>
          <a:xfrm>
            <a:off x="5150404" y="429896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表面处理部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5" name="任意多边形: 形状 74"/>
          <p:cNvSpPr/>
          <p:nvPr/>
        </p:nvSpPr>
        <p:spPr>
          <a:xfrm>
            <a:off x="6237402" y="457328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阳极生产部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6" name="任意多边形: 形状 75"/>
          <p:cNvSpPr/>
          <p:nvPr/>
        </p:nvSpPr>
        <p:spPr>
          <a:xfrm>
            <a:off x="5150404" y="4877927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组装生产部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7" name="任意多边形: 形状 76"/>
          <p:cNvSpPr/>
          <p:nvPr/>
        </p:nvSpPr>
        <p:spPr>
          <a:xfrm>
            <a:off x="6237402" y="5154787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制造工程部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8" name="任意多边形: 形状 77"/>
          <p:cNvSpPr/>
          <p:nvPr/>
        </p:nvSpPr>
        <p:spPr>
          <a:xfrm>
            <a:off x="5150404" y="5456886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设备维修部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9" name="任意多边形: 形状 78"/>
          <p:cNvSpPr/>
          <p:nvPr/>
        </p:nvSpPr>
        <p:spPr>
          <a:xfrm>
            <a:off x="7046562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品质中心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0" name="任意多边形: 形状 79"/>
          <p:cNvSpPr/>
          <p:nvPr/>
        </p:nvSpPr>
        <p:spPr>
          <a:xfrm>
            <a:off x="7408331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文控体系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1" name="任意多边形: 形状 80"/>
          <p:cNvSpPr/>
          <p:nvPr/>
        </p:nvSpPr>
        <p:spPr>
          <a:xfrm>
            <a:off x="7408331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研发质量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2" name="任意多边形: 形状 81"/>
          <p:cNvSpPr/>
          <p:nvPr/>
        </p:nvSpPr>
        <p:spPr>
          <a:xfrm>
            <a:off x="7408331" y="429896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测量室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3" name="任意多边形: 形状 82"/>
          <p:cNvSpPr/>
          <p:nvPr/>
        </p:nvSpPr>
        <p:spPr>
          <a:xfrm>
            <a:off x="7408331" y="4877927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供应商管理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4" name="任意多边形: 形状 83"/>
          <p:cNvSpPr/>
          <p:nvPr/>
        </p:nvSpPr>
        <p:spPr>
          <a:xfrm>
            <a:off x="7408331" y="5456886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制程品质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5" name="任意多边形: 形状 84"/>
          <p:cNvSpPr/>
          <p:nvPr/>
        </p:nvSpPr>
        <p:spPr>
          <a:xfrm>
            <a:off x="8664880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采购中心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6" name="任意多边形: 形状 85"/>
          <p:cNvSpPr/>
          <p:nvPr/>
        </p:nvSpPr>
        <p:spPr>
          <a:xfrm>
            <a:off x="9026650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采购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7" name="任意多边形: 形状 86"/>
          <p:cNvSpPr/>
          <p:nvPr/>
        </p:nvSpPr>
        <p:spPr>
          <a:xfrm>
            <a:off x="9026650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外协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8" name="任意多边形: 形状 87"/>
          <p:cNvSpPr/>
          <p:nvPr/>
        </p:nvSpPr>
        <p:spPr>
          <a:xfrm>
            <a:off x="9026650" y="429896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资源开发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9" name="任意多边形: 形状 88"/>
          <p:cNvSpPr/>
          <p:nvPr/>
        </p:nvSpPr>
        <p:spPr>
          <a:xfrm>
            <a:off x="10283199" y="2535691"/>
            <a:ext cx="1447077" cy="434120"/>
          </a:xfrm>
          <a:custGeom>
            <a:avLst/>
            <a:gdLst>
              <a:gd name="connsiteX0" fmla="*/ 0 w 1447077"/>
              <a:gd name="connsiteY0" fmla="*/ 72355 h 434120"/>
              <a:gd name="connsiteX1" fmla="*/ 72355 w 1447077"/>
              <a:gd name="connsiteY1" fmla="*/ 0 h 434120"/>
              <a:gd name="connsiteX2" fmla="*/ 1374722 w 1447077"/>
              <a:gd name="connsiteY2" fmla="*/ 0 h 434120"/>
              <a:gd name="connsiteX3" fmla="*/ 1447077 w 1447077"/>
              <a:gd name="connsiteY3" fmla="*/ 72355 h 434120"/>
              <a:gd name="connsiteX4" fmla="*/ 1447077 w 1447077"/>
              <a:gd name="connsiteY4" fmla="*/ 361765 h 434120"/>
              <a:gd name="connsiteX5" fmla="*/ 1374722 w 1447077"/>
              <a:gd name="connsiteY5" fmla="*/ 434120 h 434120"/>
              <a:gd name="connsiteX6" fmla="*/ 72355 w 1447077"/>
              <a:gd name="connsiteY6" fmla="*/ 434120 h 434120"/>
              <a:gd name="connsiteX7" fmla="*/ 0 w 1447077"/>
              <a:gd name="connsiteY7" fmla="*/ 361765 h 434120"/>
              <a:gd name="connsiteX8" fmla="*/ 0 w 1447077"/>
              <a:gd name="connsiteY8" fmla="*/ 72355 h 43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077" h="434120">
                <a:moveTo>
                  <a:pt x="0" y="72355"/>
                </a:moveTo>
                <a:cubicBezTo>
                  <a:pt x="0" y="32394"/>
                  <a:pt x="32394" y="0"/>
                  <a:pt x="72355" y="0"/>
                </a:cubicBezTo>
                <a:lnTo>
                  <a:pt x="1374722" y="0"/>
                </a:lnTo>
                <a:cubicBezTo>
                  <a:pt x="1414683" y="0"/>
                  <a:pt x="1447077" y="32394"/>
                  <a:pt x="1447077" y="72355"/>
                </a:cubicBezTo>
                <a:lnTo>
                  <a:pt x="1447077" y="361765"/>
                </a:lnTo>
                <a:cubicBezTo>
                  <a:pt x="1447077" y="401726"/>
                  <a:pt x="1414683" y="434120"/>
                  <a:pt x="1374722" y="434120"/>
                </a:cubicBezTo>
                <a:lnTo>
                  <a:pt x="72355" y="434120"/>
                </a:lnTo>
                <a:cubicBezTo>
                  <a:pt x="32394" y="434120"/>
                  <a:pt x="0" y="401726"/>
                  <a:pt x="0" y="361765"/>
                </a:cubicBezTo>
                <a:lnTo>
                  <a:pt x="0" y="72355"/>
                </a:lnTo>
                <a:close/>
              </a:path>
            </a:pathLst>
          </a:custGeom>
          <a:solidFill>
            <a:srgbClr val="3B6171"/>
          </a:solidFill>
          <a:ln>
            <a:noFill/>
          </a:ln>
          <a:effectLst>
            <a:innerShdw blurRad="127000" dist="50800" dir="5400000">
              <a:schemeClr val="accent5">
                <a:lumMod val="50000"/>
                <a:alpha val="40000"/>
              </a:scheme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717" tIns="30717" rIns="30717" bIns="30717" numCol="1" spcCol="1270" anchor="ctr" anchorCtr="0">
            <a:noAutofit/>
          </a:bodyPr>
          <a:lstStyle/>
          <a:p>
            <a:pPr marL="0" lvl="0" indent="0" algn="ctr" defTabSz="6445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450" b="1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财务中心</a:t>
            </a:r>
            <a:endParaRPr lang="zh-CN" altLang="en-US" sz="145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0" name="任意多边形: 形状 89"/>
          <p:cNvSpPr/>
          <p:nvPr/>
        </p:nvSpPr>
        <p:spPr>
          <a:xfrm>
            <a:off x="10644969" y="3141053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会计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1" name="任意多边形: 形状 90"/>
          <p:cNvSpPr/>
          <p:nvPr/>
        </p:nvSpPr>
        <p:spPr>
          <a:xfrm>
            <a:off x="10644969" y="3720011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出纳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2" name="任意多边形: 形状 91"/>
          <p:cNvSpPr/>
          <p:nvPr/>
        </p:nvSpPr>
        <p:spPr>
          <a:xfrm>
            <a:off x="10644969" y="4298969"/>
            <a:ext cx="915756" cy="407717"/>
          </a:xfrm>
          <a:custGeom>
            <a:avLst/>
            <a:gdLst>
              <a:gd name="connsiteX0" fmla="*/ 0 w 915756"/>
              <a:gd name="connsiteY0" fmla="*/ 67954 h 407717"/>
              <a:gd name="connsiteX1" fmla="*/ 67954 w 915756"/>
              <a:gd name="connsiteY1" fmla="*/ 0 h 407717"/>
              <a:gd name="connsiteX2" fmla="*/ 847802 w 915756"/>
              <a:gd name="connsiteY2" fmla="*/ 0 h 407717"/>
              <a:gd name="connsiteX3" fmla="*/ 915756 w 915756"/>
              <a:gd name="connsiteY3" fmla="*/ 67954 h 407717"/>
              <a:gd name="connsiteX4" fmla="*/ 915756 w 915756"/>
              <a:gd name="connsiteY4" fmla="*/ 339763 h 407717"/>
              <a:gd name="connsiteX5" fmla="*/ 847802 w 915756"/>
              <a:gd name="connsiteY5" fmla="*/ 407717 h 407717"/>
              <a:gd name="connsiteX6" fmla="*/ 67954 w 915756"/>
              <a:gd name="connsiteY6" fmla="*/ 407717 h 407717"/>
              <a:gd name="connsiteX7" fmla="*/ 0 w 915756"/>
              <a:gd name="connsiteY7" fmla="*/ 339763 h 407717"/>
              <a:gd name="connsiteX8" fmla="*/ 0 w 915756"/>
              <a:gd name="connsiteY8" fmla="*/ 67954 h 40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756" h="407717">
                <a:moveTo>
                  <a:pt x="0" y="67954"/>
                </a:moveTo>
                <a:cubicBezTo>
                  <a:pt x="0" y="30424"/>
                  <a:pt x="30424" y="0"/>
                  <a:pt x="67954" y="0"/>
                </a:cubicBezTo>
                <a:lnTo>
                  <a:pt x="847802" y="0"/>
                </a:lnTo>
                <a:cubicBezTo>
                  <a:pt x="885332" y="0"/>
                  <a:pt x="915756" y="30424"/>
                  <a:pt x="915756" y="67954"/>
                </a:cubicBezTo>
                <a:lnTo>
                  <a:pt x="915756" y="339763"/>
                </a:lnTo>
                <a:cubicBezTo>
                  <a:pt x="915756" y="377293"/>
                  <a:pt x="885332" y="407717"/>
                  <a:pt x="847802" y="407717"/>
                </a:cubicBezTo>
                <a:lnTo>
                  <a:pt x="67954" y="407717"/>
                </a:lnTo>
                <a:cubicBezTo>
                  <a:pt x="30424" y="407717"/>
                  <a:pt x="0" y="377293"/>
                  <a:pt x="0" y="339763"/>
                </a:cubicBezTo>
                <a:lnTo>
                  <a:pt x="0" y="67954"/>
                </a:lnTo>
                <a:close/>
              </a:path>
            </a:pathLst>
          </a:custGeom>
          <a:solidFill>
            <a:srgbClr val="5B7A8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23" tIns="27523" rIns="27523" bIns="2752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200" kern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成本会计</a:t>
            </a:r>
            <a:endParaRPr lang="zh-CN" altLang="en-US" sz="1200" kern="1200" dirty="0">
              <a:solidFill>
                <a:schemeClr val="accent5">
                  <a:lumMod val="20000"/>
                  <a:lumOff val="8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r>
                <a:rPr lang="en-US" altLang="zh-CN" dirty="0"/>
                <a:t>-</a:t>
              </a:r>
              <a:r>
                <a:rPr lang="zh-CN" altLang="en-US" dirty="0"/>
                <a:t>主要人员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4" name="组合 3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aphicFrame>
        <p:nvGraphicFramePr>
          <p:cNvPr id="2" name="Table 5"/>
          <p:cNvGraphicFramePr>
            <a:graphicFrameLocks noGrp="1"/>
          </p:cNvGraphicFramePr>
          <p:nvPr/>
        </p:nvGraphicFramePr>
        <p:xfrm>
          <a:off x="203835" y="624840"/>
          <a:ext cx="11850370" cy="635825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369695"/>
                <a:gridCol w="1530985"/>
                <a:gridCol w="2980055"/>
                <a:gridCol w="1021715"/>
                <a:gridCol w="4947920"/>
              </a:tblGrid>
              <a:tr h="41656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姓名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项目角色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任职公司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从业时间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marL="12700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主要成就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</a:tr>
              <a:tr h="50038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张向峰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项目总监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30000"/>
                        </a:lnSpc>
                        <a:buNone/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欣茂鑫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长盈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仁海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智威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19年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华勤：AIX565平板/ZAL5625平板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闻泰：B022手机/S88661AA1手机/M6平板/N19平板/M10平板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姚贤贵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项目经理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70000"/>
                        </a:lnSpc>
                        <a:buNone/>
                        <a:defRPr/>
                      </a:pP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欣茂鑫</a:t>
                      </a:r>
                      <a:r>
                        <a:rPr lang="en-US" altLang="zh-CN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仁海</a:t>
                      </a:r>
                      <a:r>
                        <a:rPr lang="en-US" altLang="zh-CN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鑫铨</a:t>
                      </a:r>
                      <a:r>
                        <a:rPr lang="en-US" altLang="zh-CN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智威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9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18年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捷普：AK/Boston/Toronto/Tampa 等手机边框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闻泰：B022手机/S8866AA1手机/P9平板/N8平板/N19平板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华勤：AX3565平板/ZAL6525平板/ 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M58-ACD件笔电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+mn-ea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陈沿村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项目主管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先进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联懋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通达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领益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18年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捷普：Toronto手机/2114摇控器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  <a:p>
                      <a:pPr algn="l" fontAlgn="ctr">
                        <a:lnSpc>
                          <a:spcPct val="8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闻泰：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N19（平板）/M10（平板） 龙旗：53001（平板）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7752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杨喻杰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项目主管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盈旺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智威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15年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捷普：Toronto手机边框</a:t>
                      </a:r>
                      <a:endParaRPr lang="zh-CN" altLang="en-US" sz="100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+mn-ea"/>
                      </a:endParaRPr>
                    </a:p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龙旗：P522平板    闻泰：P9平板/N19平板/M10平板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7752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陈松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项目主管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长盈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智威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安徽胜利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11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捷普：AK/Boston 闻泰：N19平板/M10平板）华勤：AX3565平板/ZAL5625平板</a:t>
                      </a:r>
                      <a:b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</a:b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联宝：MYG90-AC件笔电</a:t>
                      </a:r>
                      <a:r>
                        <a:rPr lang="en-US" altLang="zh-CN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华勤：M58-ACD件笔电</a:t>
                      </a:r>
                      <a:endParaRPr 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7752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刘燕平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项目主管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东莞宜安 深圳安普旭 旺鑫 宜宾智威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16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华勤：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M10平板/M58-ACD件笔电/AX3565平板/ZAL5625平板 大运汽车：充电口 捷普：Toronto（手机边框）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王伟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工程主管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  </a:t>
                      </a: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东莞钱大 东莞亿环 成都荣阳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15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钱大：惠普MP3、魅族</a:t>
                      </a:r>
                      <a:r>
                        <a:rPr lang="en-US" altLang="zh-CN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焊接中框</a:t>
                      </a:r>
                      <a:r>
                        <a:rPr lang="en-US" altLang="zh-CN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亿环：惠普全铣C件、苹果4、5手机外壳 </a:t>
                      </a:r>
                      <a:b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</a:b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荣阳：苹果电视电脑一体支架 奥尔玛：H7、H8(惠普）140F（惠普全铣A件）                             </a:t>
                      </a:r>
                      <a:b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</a:b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中德:B01（格力钛）VP5004(潍柴）中置箱（中车）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77520">
                <a:tc>
                  <a:txBody>
                    <a:bodyPr/>
                    <a:lstStyle/>
                    <a:p>
                      <a:pPr algn="ctr">
                        <a:lnSpc>
                          <a:spcPct val="4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张强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4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工程师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东莞鑫宇  东莞国润 东莞川鼎  赛伊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12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小米：A65(手机后盖)  魅族：F351(手机中框 )     长盈：GI356（平板中框） 宏奥：YUI6587(手机后盖）  大疆：无人机、T60\T700 等、手持云台   华为：（折屏手机转轴） 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70612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刘鑫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工程师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成都富士康 深圳通达 鑫捷顺 青岛利班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15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OPPO：手机后盖/边框 捷普：BJS手机边框/USB接口/J01电子烟/B445耳机壳转轴/卡托/按键 歌尔：耳机/手表/手机/思科机顶盒 BYD:平板/手机/显卡 </a:t>
                      </a:r>
                      <a:b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</a:b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联宝：LE460/LE620（笔电） 华勤：M58-ACD件（笔电） 长虹：电视机边条</a:t>
                      </a:r>
                      <a:endParaRPr lang="zh-CN" altLang="en-US" sz="10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  <a:p>
                      <a:pPr algn="l" fontAlgn="ctr">
                        <a:lnSpc>
                          <a:spcPct val="60000"/>
                        </a:lnSpc>
                        <a:buClrTx/>
                        <a:buSzTx/>
                        <a:buNone/>
                      </a:pP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李欣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工程师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珠海全品电器 珠海信濠精密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17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魅族：F&amp;S系列手机中框，  小米：MIX系列手机中框， 华为：XPro系列笔电 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74980"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陈飞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注塑模具工程师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深圳欣冠 深圳景盛 智威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15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平板/手机/电子烟/3C高精密度产品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r>
                <a:rPr lang="en-US" altLang="zh-CN" dirty="0"/>
                <a:t>-</a:t>
              </a:r>
              <a:r>
                <a:rPr lang="zh-CN" altLang="en-US" dirty="0"/>
                <a:t>主要人员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4" name="组合 3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aphicFrame>
        <p:nvGraphicFramePr>
          <p:cNvPr id="2" name="Table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03835" y="624840"/>
          <a:ext cx="11850370" cy="621169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369695"/>
                <a:gridCol w="1530985"/>
                <a:gridCol w="2980055"/>
                <a:gridCol w="1021715"/>
                <a:gridCol w="4947920"/>
              </a:tblGrid>
              <a:tr h="41656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姓名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项目角色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任职公司</a:t>
                      </a:r>
                      <a:endParaRPr lang="zh-CN" altLang="en-US" sz="1400" b="1">
                        <a:solidFill>
                          <a:srgbClr val="FFFFFF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从业时间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  <a:tc>
                  <a:txBody>
                    <a:bodyPr/>
                    <a:lstStyle/>
                    <a:p>
                      <a:pPr marL="12700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主要成就</a:t>
                      </a:r>
                      <a:endParaRPr lang="en-US" sz="1100"/>
                    </a:p>
                  </a:txBody>
                  <a:tcPr marL="101600" marR="101600" marT="101600" marB="1016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568"/>
                    </a:solidFill>
                  </a:tcPr>
                </a:tc>
              </a:tr>
              <a:tr h="50038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吴森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品质</a:t>
                      </a: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总监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30000"/>
                        </a:lnSpc>
                        <a:buNone/>
                        <a:defRPr/>
                      </a:pPr>
                      <a:r>
                        <a:rPr 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伯恩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东莞仁海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东莞鑫铨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智威</a:t>
                      </a: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通达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16年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7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华为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M6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荣耀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KOBE2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三星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N8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三星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AX356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小米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K81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小米平板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5/5S 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小米平板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6</a:t>
                      </a:r>
                      <a:endParaRPr lang="en-US" altLang="zh-CN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黄小伟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质量经理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60000"/>
                        </a:lnSpc>
                        <a:buClrTx/>
                        <a:buSzTx/>
                        <a:buFontTx/>
                        <a:defRPr/>
                      </a:pP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深圳富士康 巨腾国际    宇海   重庆炳荣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20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8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平板/笔电/手机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+mn-ea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姚慎洪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DQE</a:t>
                      </a:r>
                      <a:endParaRPr 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80000"/>
                        </a:lnSpc>
                        <a:buNone/>
                        <a:defRPr/>
                      </a:pP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昆山富士康 宜宾智威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20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闻泰：P9（平板）/N8（平板）/N19（平板）/M10（平板） 华勤：AX3565（平板）/ZAL5625（平板） 联宝：LE460/LE620（笔电）/MYG90-AC件（笔电） 华勤：M58-ACD件（笔电）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559435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李城德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80000"/>
                        </a:lnSpc>
                        <a:buClrTx/>
                        <a:buSzTx/>
                        <a:buFontTx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            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DQE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成都捷普 东裕 重庆英力 成都富士康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30000"/>
                        </a:lnSpc>
                        <a:defRPr/>
                      </a:pPr>
                      <a:r>
                        <a:rPr 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16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70000"/>
                        </a:lnSpc>
                        <a:buClrTx/>
                        <a:buSzTx/>
                        <a:buFontTx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华为的M6  荣耀的KOBE2   三星 N8  三星AX356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50038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defRPr/>
                      </a:pP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吕桐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DQE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30000"/>
                        </a:lnSpc>
                        <a:buNone/>
                        <a:defRPr/>
                      </a:pP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苏州广泰  炳荣 江苏昊凯  苏州胜利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12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P9（平板）/N8（平板）/N19（平板）/M10（平板）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王垚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DQE</a:t>
                      </a:r>
                      <a:endParaRPr lang="en-US" altLang="zh-CN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defRPr/>
                      </a:pP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50000"/>
                        </a:lnSpc>
                        <a:buClrTx/>
                        <a:buSzTx/>
                        <a:buFontTx/>
                        <a:defRPr/>
                      </a:pPr>
                      <a:r>
                        <a:rPr lang="en-US" altLang="zh-CN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  </a:t>
                      </a:r>
                      <a:r>
                        <a:rPr lang="zh-CN" altLang="en-US" sz="13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成都富士康成都捷普重庆英力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8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i苹果;K93,K94苹果:苹果13\苹果14\苹果15后壳华勤平板:AX07887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6908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魏顺梁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8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DQE</a:t>
                      </a:r>
                      <a:endParaRPr lang="en-US" altLang="zh-CN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重庆大泰</a:t>
                      </a: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联耀</a:t>
                      </a: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英力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8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8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+mn-ea"/>
                        </a:rPr>
                        <a:t>广达：华硕AL553-ACD件ACER,Z系列机种ACD机种，华为ROIIeF系列机种开发，荣耀H系列机种开发，戴尔，HP,联想飞行堡垒（笔电） 小米：M系列机种ACD（M58/M59/N56/A18)ACD件（笔电）华勤：M系列机种ACD（M58/M59/N56/A18)ACD件（笔电）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40690">
                <a:tc>
                  <a:txBody>
                    <a:bodyPr/>
                    <a:lstStyle/>
                    <a:p>
                      <a:pPr algn="ctr">
                        <a:lnSpc>
                          <a:spcPct val="4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张乐乐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4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DQE</a:t>
                      </a:r>
                      <a:endParaRPr lang="en-US" altLang="zh-CN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  <a:p>
                      <a:pPr algn="ctr">
                        <a:lnSpc>
                          <a:spcPct val="0"/>
                        </a:lnSpc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英业达</a:t>
                      </a: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宇海</a:t>
                      </a: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英力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10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  <a:buClrTx/>
                        <a:buSzTx/>
                        <a:buNone/>
                      </a:pP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联想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LAB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笔电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华为数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P658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平板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华勤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M58 M59 M56</a:t>
                      </a:r>
                      <a:endParaRPr lang="en-US" altLang="zh-CN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杨天祥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9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DQE</a:t>
                      </a:r>
                      <a:endParaRPr lang="en-US" altLang="zh-CN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江办久茂</a:t>
                      </a: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昆山杰尔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10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20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华硕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小米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华为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戴尔：商务本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 ACD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件笔电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 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闻泰华为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P8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平板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</a:t>
                      </a:r>
                      <a:endParaRPr lang="en-US" altLang="zh-CN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16560"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张程象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DQE</a:t>
                      </a:r>
                      <a:endParaRPr lang="en-US" altLang="zh-CN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重庆英力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3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联想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Think BooK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笔记本系列</a:t>
                      </a:r>
                      <a:r>
                        <a:rPr lang="en-US" altLang="zh-CN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 Tink Pad</a:t>
                      </a:r>
                      <a:r>
                        <a:rPr lang="zh-CN" altLang="en-US" sz="10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笔记本系列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401320"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庞云霞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6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DQE</a:t>
                      </a:r>
                      <a:endParaRPr lang="en-US" altLang="zh-CN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  </a:t>
                      </a:r>
                      <a:r>
                        <a:rPr lang="zh-CN" altLang="en-US" sz="1300" i="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</a:rPr>
                        <a:t>重庆英力</a:t>
                      </a:r>
                      <a:endParaRPr lang="zh-CN" altLang="en-US" sz="1300" i="0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</a:endParaRPr>
                    </a:p>
                  </a:txBody>
                  <a:tcPr marL="5080" marR="5080" marT="508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  <a:defRPr/>
                      </a:pPr>
                      <a:r>
                        <a:rPr lang="en-US" altLang="zh-CN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9</a:t>
                      </a:r>
                      <a:r>
                        <a:rPr lang="zh-CN" altLang="en-US" sz="1300" b="0" i="0" u="none" strike="noStrike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年</a:t>
                      </a:r>
                      <a:endParaRPr lang="zh-CN" altLang="en-US" sz="13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联想</a:t>
                      </a:r>
                      <a:r>
                        <a:rPr lang="en-US" altLang="zh-CN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Think BooK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笔记本系列</a:t>
                      </a:r>
                      <a:r>
                        <a:rPr lang="en-US" altLang="zh-CN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  Tink Pad</a:t>
                      </a:r>
                      <a:r>
                        <a:rPr lang="zh-CN" altLang="en-US" sz="1000">
                          <a:solidFill>
                            <a:srgbClr val="2C5568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笔记本系列</a:t>
                      </a:r>
                      <a:endParaRPr lang="zh-CN" altLang="en-US" sz="1000" b="0" i="0" u="none" strike="noStrike">
                        <a:solidFill>
                          <a:srgbClr val="2C5568"/>
                        </a:solidFill>
                        <a:latin typeface="Noto Sans SC" panose="020B0200000000000000" charset="-122"/>
                        <a:ea typeface="Noto Sans SC" panose="020B0200000000000000" charset="-122"/>
                        <a:cs typeface="Noto Sans SC" panose="020B0200000000000000" charset="-122"/>
                        <a:sym typeface="Noto Sans SC" panose="020B0200000000000000" charset="-122"/>
                      </a:endParaRPr>
                    </a:p>
                  </a:txBody>
                  <a:tcPr marL="101600" marR="101600" marT="101600" marB="10160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dirty="0"/>
                <a:t>我们的优势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3" name="组合 2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5" name="矩形 4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图片 16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grpSp>
        <p:nvGrpSpPr>
          <p:cNvPr id="114" name="组合 113"/>
          <p:cNvGrpSpPr/>
          <p:nvPr>
            <p:custDataLst>
              <p:tags r:id="rId3"/>
            </p:custDataLst>
          </p:nvPr>
        </p:nvGrpSpPr>
        <p:grpSpPr>
          <a:xfrm>
            <a:off x="487045" y="1051560"/>
            <a:ext cx="2435860" cy="5377180"/>
            <a:chOff x="3656" y="1899"/>
            <a:chExt cx="3836" cy="8468"/>
          </a:xfrm>
        </p:grpSpPr>
        <p:sp>
          <p:nvSpPr>
            <p:cNvPr id="13" name="任意多边形 12"/>
            <p:cNvSpPr/>
            <p:nvPr>
              <p:custDataLst>
                <p:tags r:id="rId4"/>
              </p:custDataLst>
            </p:nvPr>
          </p:nvSpPr>
          <p:spPr>
            <a:xfrm>
              <a:off x="3728" y="1899"/>
              <a:ext cx="3694" cy="1562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3969" h="1752">
                  <a:moveTo>
                    <a:pt x="24" y="448"/>
                  </a:moveTo>
                  <a:lnTo>
                    <a:pt x="1984" y="0"/>
                  </a:lnTo>
                  <a:lnTo>
                    <a:pt x="3944" y="448"/>
                  </a:lnTo>
                  <a:lnTo>
                    <a:pt x="3969" y="448"/>
                  </a:lnTo>
                  <a:lnTo>
                    <a:pt x="3969" y="1298"/>
                  </a:lnTo>
                  <a:lnTo>
                    <a:pt x="3967" y="1298"/>
                  </a:lnTo>
                  <a:lnTo>
                    <a:pt x="1984" y="1752"/>
                  </a:lnTo>
                  <a:lnTo>
                    <a:pt x="2" y="1298"/>
                  </a:lnTo>
                  <a:lnTo>
                    <a:pt x="0" y="1298"/>
                  </a:lnTo>
                  <a:lnTo>
                    <a:pt x="0" y="448"/>
                  </a:lnTo>
                  <a:lnTo>
                    <a:pt x="24" y="448"/>
                  </a:lnTo>
                  <a:close/>
                  <a:moveTo>
                    <a:pt x="1843" y="1478"/>
                  </a:moveTo>
                  <a:lnTo>
                    <a:pt x="1843" y="1474"/>
                  </a:lnTo>
                  <a:cubicBezTo>
                    <a:pt x="1841" y="1396"/>
                    <a:pt x="1919" y="1334"/>
                    <a:pt x="1981" y="1336"/>
                  </a:cubicBezTo>
                  <a:lnTo>
                    <a:pt x="1985" y="1336"/>
                  </a:lnTo>
                  <a:lnTo>
                    <a:pt x="1989" y="1336"/>
                  </a:lnTo>
                  <a:cubicBezTo>
                    <a:pt x="2066" y="1334"/>
                    <a:pt x="2128" y="1412"/>
                    <a:pt x="2127" y="1474"/>
                  </a:cubicBezTo>
                  <a:lnTo>
                    <a:pt x="2126" y="1478"/>
                  </a:lnTo>
                  <a:lnTo>
                    <a:pt x="2127" y="1482"/>
                  </a:lnTo>
                  <a:cubicBezTo>
                    <a:pt x="2129" y="1559"/>
                    <a:pt x="2050" y="1621"/>
                    <a:pt x="1988" y="1620"/>
                  </a:cubicBezTo>
                  <a:lnTo>
                    <a:pt x="1985" y="1619"/>
                  </a:lnTo>
                  <a:lnTo>
                    <a:pt x="1981" y="1620"/>
                  </a:lnTo>
                  <a:cubicBezTo>
                    <a:pt x="1903" y="1622"/>
                    <a:pt x="1841" y="1543"/>
                    <a:pt x="1843" y="1481"/>
                  </a:cubicBezTo>
                  <a:lnTo>
                    <a:pt x="1843" y="147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018D6A"/>
                </a:gs>
                <a:gs pos="0">
                  <a:srgbClr val="80C570"/>
                </a:gs>
                <a:gs pos="40000">
                  <a:srgbClr val="47B066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DCECB4"/>
              </a:solidFill>
            </a:ln>
            <a:effectLst>
              <a:innerShdw blurRad="635000" dist="368300" dir="10200000">
                <a:srgbClr val="527EAB">
                  <a:alpha val="42000"/>
                </a:srgbClr>
              </a:innerShdw>
              <a:reflection stA="45000" endPos="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101600" contourW="50800" prstMaterial="matte">
              <a:extrusionClr>
                <a:srgbClr val="80C570"/>
              </a:extrusionClr>
              <a:contourClr>
                <a:srgbClr val="018D6A"/>
              </a:contour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656" y="4715"/>
              <a:ext cx="3836" cy="5652"/>
              <a:chOff x="9332" y="3875"/>
              <a:chExt cx="3836" cy="5652"/>
            </a:xfrm>
          </p:grpSpPr>
          <p:sp>
            <p:nvSpPr>
              <p:cNvPr id="28" name="圆角矩形 27"/>
              <p:cNvSpPr/>
              <p:nvPr>
                <p:custDataLst>
                  <p:tags r:id="rId5"/>
                </p:custDataLst>
              </p:nvPr>
            </p:nvSpPr>
            <p:spPr>
              <a:xfrm>
                <a:off x="9332" y="3875"/>
                <a:ext cx="3837" cy="5653"/>
              </a:xfrm>
              <a:prstGeom prst="roundRect">
                <a:avLst>
                  <a:gd name="adj" fmla="val 8600"/>
                </a:avLst>
              </a:prstGeom>
              <a:solidFill>
                <a:srgbClr val="2C556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11109" y="4059"/>
                <a:ext cx="283" cy="2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08" name="直接连接符 107"/>
            <p:cNvCxnSpPr/>
            <p:nvPr>
              <p:custDataLst>
                <p:tags r:id="rId7"/>
              </p:custDataLst>
            </p:nvPr>
          </p:nvCxnSpPr>
          <p:spPr>
            <a:xfrm>
              <a:off x="5579" y="3301"/>
              <a:ext cx="4" cy="159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2" name="任意多边形 111"/>
            <p:cNvSpPr/>
            <p:nvPr>
              <p:custDataLst>
                <p:tags r:id="rId8"/>
              </p:custDataLst>
            </p:nvPr>
          </p:nvSpPr>
          <p:spPr>
            <a:xfrm>
              <a:off x="5604" y="3431"/>
              <a:ext cx="332" cy="1064"/>
            </a:xfrm>
            <a:custGeom>
              <a:avLst/>
              <a:gdLst>
                <a:gd name="connisteX0" fmla="*/ 0 w 210526"/>
                <a:gd name="connsiteY0" fmla="*/ 0 h 675640"/>
                <a:gd name="connisteX1" fmla="*/ 208280 w 210526"/>
                <a:gd name="connsiteY1" fmla="*/ 325120 h 675640"/>
                <a:gd name="connisteX2" fmla="*/ 106680 w 210526"/>
                <a:gd name="connsiteY2" fmla="*/ 675640 h 675640"/>
                <a:gd name="connisteX3" fmla="*/ 299720 w 210526"/>
                <a:gd name="connsiteY3" fmla="*/ 685800 h 6756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10526" h="675640">
                  <a:moveTo>
                    <a:pt x="0" y="0"/>
                  </a:moveTo>
                  <a:cubicBezTo>
                    <a:pt x="43815" y="57785"/>
                    <a:pt x="186690" y="189865"/>
                    <a:pt x="208280" y="325120"/>
                  </a:cubicBezTo>
                  <a:cubicBezTo>
                    <a:pt x="229870" y="460375"/>
                    <a:pt x="88265" y="603250"/>
                    <a:pt x="106680" y="67564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任意多边形 112"/>
            <p:cNvSpPr/>
            <p:nvPr>
              <p:custDataLst>
                <p:tags r:id="rId9"/>
              </p:custDataLst>
            </p:nvPr>
          </p:nvSpPr>
          <p:spPr>
            <a:xfrm>
              <a:off x="5292" y="3431"/>
              <a:ext cx="401" cy="992"/>
            </a:xfrm>
            <a:custGeom>
              <a:avLst/>
              <a:gdLst>
                <a:gd name="connisteX0" fmla="*/ 193040 w 254895"/>
                <a:gd name="connsiteY0" fmla="*/ 0 h 629920"/>
                <a:gd name="connisteX1" fmla="*/ 243840 w 254895"/>
                <a:gd name="connsiteY1" fmla="*/ 406400 h 629920"/>
                <a:gd name="connisteX2" fmla="*/ 0 w 254895"/>
                <a:gd name="connsiteY2" fmla="*/ 629920 h 629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54896" h="629920">
                  <a:moveTo>
                    <a:pt x="193040" y="0"/>
                  </a:moveTo>
                  <a:cubicBezTo>
                    <a:pt x="208280" y="76835"/>
                    <a:pt x="282575" y="280670"/>
                    <a:pt x="243840" y="406400"/>
                  </a:cubicBezTo>
                  <a:cubicBezTo>
                    <a:pt x="205105" y="532130"/>
                    <a:pt x="49530" y="593090"/>
                    <a:pt x="0" y="62992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5" name="组合 114"/>
          <p:cNvGrpSpPr/>
          <p:nvPr>
            <p:custDataLst>
              <p:tags r:id="rId10"/>
            </p:custDataLst>
          </p:nvPr>
        </p:nvGrpSpPr>
        <p:grpSpPr>
          <a:xfrm>
            <a:off x="3409315" y="1027430"/>
            <a:ext cx="2435860" cy="5377180"/>
            <a:chOff x="3656" y="1899"/>
            <a:chExt cx="3836" cy="8468"/>
          </a:xfrm>
        </p:grpSpPr>
        <p:sp>
          <p:nvSpPr>
            <p:cNvPr id="116" name="任意多边形 115"/>
            <p:cNvSpPr/>
            <p:nvPr>
              <p:custDataLst>
                <p:tags r:id="rId11"/>
              </p:custDataLst>
            </p:nvPr>
          </p:nvSpPr>
          <p:spPr>
            <a:xfrm>
              <a:off x="3728" y="1899"/>
              <a:ext cx="3694" cy="1562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3969" h="1752">
                  <a:moveTo>
                    <a:pt x="24" y="448"/>
                  </a:moveTo>
                  <a:lnTo>
                    <a:pt x="1984" y="0"/>
                  </a:lnTo>
                  <a:lnTo>
                    <a:pt x="3944" y="448"/>
                  </a:lnTo>
                  <a:lnTo>
                    <a:pt x="3969" y="448"/>
                  </a:lnTo>
                  <a:lnTo>
                    <a:pt x="3969" y="1298"/>
                  </a:lnTo>
                  <a:lnTo>
                    <a:pt x="3967" y="1298"/>
                  </a:lnTo>
                  <a:lnTo>
                    <a:pt x="1984" y="1752"/>
                  </a:lnTo>
                  <a:lnTo>
                    <a:pt x="2" y="1298"/>
                  </a:lnTo>
                  <a:lnTo>
                    <a:pt x="0" y="1298"/>
                  </a:lnTo>
                  <a:lnTo>
                    <a:pt x="0" y="448"/>
                  </a:lnTo>
                  <a:lnTo>
                    <a:pt x="24" y="448"/>
                  </a:lnTo>
                  <a:close/>
                  <a:moveTo>
                    <a:pt x="1843" y="1478"/>
                  </a:moveTo>
                  <a:lnTo>
                    <a:pt x="1843" y="1474"/>
                  </a:lnTo>
                  <a:cubicBezTo>
                    <a:pt x="1841" y="1396"/>
                    <a:pt x="1919" y="1334"/>
                    <a:pt x="1981" y="1336"/>
                  </a:cubicBezTo>
                  <a:lnTo>
                    <a:pt x="1985" y="1336"/>
                  </a:lnTo>
                  <a:lnTo>
                    <a:pt x="1989" y="1336"/>
                  </a:lnTo>
                  <a:cubicBezTo>
                    <a:pt x="2066" y="1334"/>
                    <a:pt x="2128" y="1412"/>
                    <a:pt x="2127" y="1474"/>
                  </a:cubicBezTo>
                  <a:lnTo>
                    <a:pt x="2126" y="1478"/>
                  </a:lnTo>
                  <a:lnTo>
                    <a:pt x="2127" y="1482"/>
                  </a:lnTo>
                  <a:cubicBezTo>
                    <a:pt x="2129" y="1559"/>
                    <a:pt x="2050" y="1621"/>
                    <a:pt x="1988" y="1620"/>
                  </a:cubicBezTo>
                  <a:lnTo>
                    <a:pt x="1985" y="1619"/>
                  </a:lnTo>
                  <a:lnTo>
                    <a:pt x="1981" y="1620"/>
                  </a:lnTo>
                  <a:cubicBezTo>
                    <a:pt x="1903" y="1622"/>
                    <a:pt x="1841" y="1543"/>
                    <a:pt x="1843" y="1481"/>
                  </a:cubicBezTo>
                  <a:lnTo>
                    <a:pt x="1843" y="147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018D6A"/>
                </a:gs>
                <a:gs pos="0">
                  <a:srgbClr val="80C570"/>
                </a:gs>
                <a:gs pos="40000">
                  <a:srgbClr val="47B0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635000" dist="368300" dir="10200000">
                <a:srgbClr val="527EAB">
                  <a:alpha val="42000"/>
                </a:srgbClr>
              </a:innerShdw>
              <a:reflection stA="45000" endPos="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101600" contourW="50800" prstMaterial="matte">
              <a:extrusionClr>
                <a:srgbClr val="80C570"/>
              </a:extrusionClr>
              <a:contourClr>
                <a:srgbClr val="018D6A"/>
              </a:contour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7" name="组合 116"/>
            <p:cNvGrpSpPr/>
            <p:nvPr/>
          </p:nvGrpSpPr>
          <p:grpSpPr>
            <a:xfrm>
              <a:off x="3656" y="4715"/>
              <a:ext cx="3836" cy="5652"/>
              <a:chOff x="9332" y="3875"/>
              <a:chExt cx="3836" cy="5652"/>
            </a:xfrm>
          </p:grpSpPr>
          <p:sp>
            <p:nvSpPr>
              <p:cNvPr id="118" name="圆角矩形 1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9332" y="3875"/>
                <a:ext cx="3837" cy="5653"/>
              </a:xfrm>
              <a:prstGeom prst="roundRect">
                <a:avLst>
                  <a:gd name="adj" fmla="val 8600"/>
                </a:avLst>
              </a:prstGeom>
              <a:solidFill>
                <a:srgbClr val="2C556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109" y="4059"/>
                <a:ext cx="283" cy="2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0" name="直接连接符 119"/>
            <p:cNvCxnSpPr/>
            <p:nvPr>
              <p:custDataLst>
                <p:tags r:id="rId14"/>
              </p:custDataLst>
            </p:nvPr>
          </p:nvCxnSpPr>
          <p:spPr>
            <a:xfrm>
              <a:off x="5579" y="3301"/>
              <a:ext cx="4" cy="159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1" name="任意多边形 120"/>
            <p:cNvSpPr/>
            <p:nvPr>
              <p:custDataLst>
                <p:tags r:id="rId15"/>
              </p:custDataLst>
            </p:nvPr>
          </p:nvSpPr>
          <p:spPr>
            <a:xfrm>
              <a:off x="5604" y="3431"/>
              <a:ext cx="332" cy="1064"/>
            </a:xfrm>
            <a:custGeom>
              <a:avLst/>
              <a:gdLst>
                <a:gd name="connisteX0" fmla="*/ 0 w 210526"/>
                <a:gd name="connsiteY0" fmla="*/ 0 h 675640"/>
                <a:gd name="connisteX1" fmla="*/ 208280 w 210526"/>
                <a:gd name="connsiteY1" fmla="*/ 325120 h 675640"/>
                <a:gd name="connisteX2" fmla="*/ 106680 w 210526"/>
                <a:gd name="connsiteY2" fmla="*/ 675640 h 675640"/>
                <a:gd name="connisteX3" fmla="*/ 299720 w 210526"/>
                <a:gd name="connsiteY3" fmla="*/ 685800 h 6756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10526" h="675640">
                  <a:moveTo>
                    <a:pt x="0" y="0"/>
                  </a:moveTo>
                  <a:cubicBezTo>
                    <a:pt x="43815" y="57785"/>
                    <a:pt x="186690" y="189865"/>
                    <a:pt x="208280" y="325120"/>
                  </a:cubicBezTo>
                  <a:cubicBezTo>
                    <a:pt x="229870" y="460375"/>
                    <a:pt x="88265" y="603250"/>
                    <a:pt x="106680" y="67564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任意多边形 121"/>
            <p:cNvSpPr/>
            <p:nvPr>
              <p:custDataLst>
                <p:tags r:id="rId16"/>
              </p:custDataLst>
            </p:nvPr>
          </p:nvSpPr>
          <p:spPr>
            <a:xfrm>
              <a:off x="5292" y="3431"/>
              <a:ext cx="401" cy="992"/>
            </a:xfrm>
            <a:custGeom>
              <a:avLst/>
              <a:gdLst>
                <a:gd name="connisteX0" fmla="*/ 193040 w 254895"/>
                <a:gd name="connsiteY0" fmla="*/ 0 h 629920"/>
                <a:gd name="connisteX1" fmla="*/ 243840 w 254895"/>
                <a:gd name="connsiteY1" fmla="*/ 406400 h 629920"/>
                <a:gd name="connisteX2" fmla="*/ 0 w 254895"/>
                <a:gd name="connsiteY2" fmla="*/ 629920 h 629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54896" h="629920">
                  <a:moveTo>
                    <a:pt x="193040" y="0"/>
                  </a:moveTo>
                  <a:cubicBezTo>
                    <a:pt x="208280" y="76835"/>
                    <a:pt x="282575" y="280670"/>
                    <a:pt x="243840" y="406400"/>
                  </a:cubicBezTo>
                  <a:cubicBezTo>
                    <a:pt x="205105" y="532130"/>
                    <a:pt x="49530" y="593090"/>
                    <a:pt x="0" y="62992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>
            <p:custDataLst>
              <p:tags r:id="rId17"/>
            </p:custDataLst>
          </p:nvPr>
        </p:nvGrpSpPr>
        <p:grpSpPr>
          <a:xfrm>
            <a:off x="6202045" y="1027430"/>
            <a:ext cx="2435860" cy="5377180"/>
            <a:chOff x="3656" y="1899"/>
            <a:chExt cx="3836" cy="8468"/>
          </a:xfrm>
        </p:grpSpPr>
        <p:sp>
          <p:nvSpPr>
            <p:cNvPr id="125" name="任意多边形 124"/>
            <p:cNvSpPr/>
            <p:nvPr>
              <p:custDataLst>
                <p:tags r:id="rId18"/>
              </p:custDataLst>
            </p:nvPr>
          </p:nvSpPr>
          <p:spPr>
            <a:xfrm>
              <a:off x="3728" y="1899"/>
              <a:ext cx="3694" cy="1562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3969" h="1752">
                  <a:moveTo>
                    <a:pt x="24" y="448"/>
                  </a:moveTo>
                  <a:lnTo>
                    <a:pt x="1984" y="0"/>
                  </a:lnTo>
                  <a:lnTo>
                    <a:pt x="3944" y="448"/>
                  </a:lnTo>
                  <a:lnTo>
                    <a:pt x="3969" y="448"/>
                  </a:lnTo>
                  <a:lnTo>
                    <a:pt x="3969" y="1298"/>
                  </a:lnTo>
                  <a:lnTo>
                    <a:pt x="3967" y="1298"/>
                  </a:lnTo>
                  <a:lnTo>
                    <a:pt x="1984" y="1752"/>
                  </a:lnTo>
                  <a:lnTo>
                    <a:pt x="2" y="1298"/>
                  </a:lnTo>
                  <a:lnTo>
                    <a:pt x="0" y="1298"/>
                  </a:lnTo>
                  <a:lnTo>
                    <a:pt x="0" y="448"/>
                  </a:lnTo>
                  <a:lnTo>
                    <a:pt x="24" y="448"/>
                  </a:lnTo>
                  <a:close/>
                  <a:moveTo>
                    <a:pt x="1843" y="1478"/>
                  </a:moveTo>
                  <a:lnTo>
                    <a:pt x="1843" y="1474"/>
                  </a:lnTo>
                  <a:cubicBezTo>
                    <a:pt x="1841" y="1396"/>
                    <a:pt x="1919" y="1334"/>
                    <a:pt x="1981" y="1336"/>
                  </a:cubicBezTo>
                  <a:lnTo>
                    <a:pt x="1985" y="1336"/>
                  </a:lnTo>
                  <a:lnTo>
                    <a:pt x="1989" y="1336"/>
                  </a:lnTo>
                  <a:cubicBezTo>
                    <a:pt x="2066" y="1334"/>
                    <a:pt x="2128" y="1412"/>
                    <a:pt x="2127" y="1474"/>
                  </a:cubicBezTo>
                  <a:lnTo>
                    <a:pt x="2126" y="1478"/>
                  </a:lnTo>
                  <a:lnTo>
                    <a:pt x="2127" y="1482"/>
                  </a:lnTo>
                  <a:cubicBezTo>
                    <a:pt x="2129" y="1559"/>
                    <a:pt x="2050" y="1621"/>
                    <a:pt x="1988" y="1620"/>
                  </a:cubicBezTo>
                  <a:lnTo>
                    <a:pt x="1985" y="1619"/>
                  </a:lnTo>
                  <a:lnTo>
                    <a:pt x="1981" y="1620"/>
                  </a:lnTo>
                  <a:cubicBezTo>
                    <a:pt x="1903" y="1622"/>
                    <a:pt x="1841" y="1543"/>
                    <a:pt x="1843" y="1481"/>
                  </a:cubicBezTo>
                  <a:lnTo>
                    <a:pt x="1843" y="147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018D6A"/>
                </a:gs>
                <a:gs pos="0">
                  <a:srgbClr val="80C570"/>
                </a:gs>
                <a:gs pos="40000">
                  <a:srgbClr val="47B06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635000" dist="368300" dir="10200000">
                <a:srgbClr val="527EAB">
                  <a:alpha val="42000"/>
                </a:srgbClr>
              </a:innerShdw>
              <a:reflection stA="45000" endPos="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101600" contourW="50800" prstMaterial="matte">
              <a:extrusionClr>
                <a:srgbClr val="80C570"/>
              </a:extrusionClr>
              <a:contourClr>
                <a:srgbClr val="018D6A"/>
              </a:contour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3656" y="4715"/>
              <a:ext cx="3836" cy="5652"/>
              <a:chOff x="9332" y="3875"/>
              <a:chExt cx="3836" cy="5652"/>
            </a:xfrm>
          </p:grpSpPr>
          <p:sp>
            <p:nvSpPr>
              <p:cNvPr id="127" name="圆角矩形 126"/>
              <p:cNvSpPr/>
              <p:nvPr>
                <p:custDataLst>
                  <p:tags r:id="rId19"/>
                </p:custDataLst>
              </p:nvPr>
            </p:nvSpPr>
            <p:spPr>
              <a:xfrm>
                <a:off x="9332" y="3875"/>
                <a:ext cx="3837" cy="5653"/>
              </a:xfrm>
              <a:prstGeom prst="roundRect">
                <a:avLst>
                  <a:gd name="adj" fmla="val 8600"/>
                </a:avLst>
              </a:prstGeom>
              <a:solidFill>
                <a:srgbClr val="2C556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>
                <p:custDataLst>
                  <p:tags r:id="rId20"/>
                </p:custDataLst>
              </p:nvPr>
            </p:nvSpPr>
            <p:spPr>
              <a:xfrm>
                <a:off x="11109" y="4059"/>
                <a:ext cx="283" cy="2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29" name="直接连接符 128"/>
            <p:cNvCxnSpPr/>
            <p:nvPr>
              <p:custDataLst>
                <p:tags r:id="rId21"/>
              </p:custDataLst>
            </p:nvPr>
          </p:nvCxnSpPr>
          <p:spPr>
            <a:xfrm>
              <a:off x="5579" y="3301"/>
              <a:ext cx="4" cy="159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0" name="任意多边形 129"/>
            <p:cNvSpPr/>
            <p:nvPr>
              <p:custDataLst>
                <p:tags r:id="rId22"/>
              </p:custDataLst>
            </p:nvPr>
          </p:nvSpPr>
          <p:spPr>
            <a:xfrm>
              <a:off x="5604" y="3431"/>
              <a:ext cx="332" cy="1064"/>
            </a:xfrm>
            <a:custGeom>
              <a:avLst/>
              <a:gdLst>
                <a:gd name="connisteX0" fmla="*/ 0 w 210526"/>
                <a:gd name="connsiteY0" fmla="*/ 0 h 675640"/>
                <a:gd name="connisteX1" fmla="*/ 208280 w 210526"/>
                <a:gd name="connsiteY1" fmla="*/ 325120 h 675640"/>
                <a:gd name="connisteX2" fmla="*/ 106680 w 210526"/>
                <a:gd name="connsiteY2" fmla="*/ 675640 h 675640"/>
                <a:gd name="connisteX3" fmla="*/ 299720 w 210526"/>
                <a:gd name="connsiteY3" fmla="*/ 685800 h 6756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10526" h="675640">
                  <a:moveTo>
                    <a:pt x="0" y="0"/>
                  </a:moveTo>
                  <a:cubicBezTo>
                    <a:pt x="43815" y="57785"/>
                    <a:pt x="186690" y="189865"/>
                    <a:pt x="208280" y="325120"/>
                  </a:cubicBezTo>
                  <a:cubicBezTo>
                    <a:pt x="229870" y="460375"/>
                    <a:pt x="88265" y="603250"/>
                    <a:pt x="106680" y="67564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任意多边形 130"/>
            <p:cNvSpPr/>
            <p:nvPr>
              <p:custDataLst>
                <p:tags r:id="rId23"/>
              </p:custDataLst>
            </p:nvPr>
          </p:nvSpPr>
          <p:spPr>
            <a:xfrm>
              <a:off x="5292" y="3431"/>
              <a:ext cx="401" cy="992"/>
            </a:xfrm>
            <a:custGeom>
              <a:avLst/>
              <a:gdLst>
                <a:gd name="connisteX0" fmla="*/ 193040 w 254895"/>
                <a:gd name="connsiteY0" fmla="*/ 0 h 629920"/>
                <a:gd name="connisteX1" fmla="*/ 243840 w 254895"/>
                <a:gd name="connsiteY1" fmla="*/ 406400 h 629920"/>
                <a:gd name="connisteX2" fmla="*/ 0 w 254895"/>
                <a:gd name="connsiteY2" fmla="*/ 629920 h 629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54896" h="629920">
                  <a:moveTo>
                    <a:pt x="193040" y="0"/>
                  </a:moveTo>
                  <a:cubicBezTo>
                    <a:pt x="208280" y="76835"/>
                    <a:pt x="282575" y="280670"/>
                    <a:pt x="243840" y="406400"/>
                  </a:cubicBezTo>
                  <a:cubicBezTo>
                    <a:pt x="205105" y="532130"/>
                    <a:pt x="49530" y="593090"/>
                    <a:pt x="0" y="62992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" name="组合 131"/>
          <p:cNvGrpSpPr/>
          <p:nvPr>
            <p:custDataLst>
              <p:tags r:id="rId24"/>
            </p:custDataLst>
          </p:nvPr>
        </p:nvGrpSpPr>
        <p:grpSpPr>
          <a:xfrm>
            <a:off x="9124315" y="1003300"/>
            <a:ext cx="2435860" cy="5377180"/>
            <a:chOff x="3656" y="1899"/>
            <a:chExt cx="3836" cy="8468"/>
          </a:xfrm>
        </p:grpSpPr>
        <p:sp>
          <p:nvSpPr>
            <p:cNvPr id="133" name="任意多边形 132"/>
            <p:cNvSpPr/>
            <p:nvPr>
              <p:custDataLst>
                <p:tags r:id="rId25"/>
              </p:custDataLst>
            </p:nvPr>
          </p:nvSpPr>
          <p:spPr>
            <a:xfrm>
              <a:off x="3728" y="1899"/>
              <a:ext cx="3694" cy="1562"/>
            </a:xfrm>
            <a:custGeom>
              <a:avLst/>
              <a:gdLst>
                <a:gd name="adj" fmla="val 50000"/>
                <a:gd name="a" fmla="pin 0 adj 100000"/>
                <a:gd name="x1" fmla="*/ w a 200000"/>
                <a:gd name="x2" fmla="*/ w a 100000"/>
                <a:gd name="x3" fmla="+- x1 wd2 0"/>
              </a:gdLst>
              <a:ahLst/>
              <a:cxnLst>
                <a:cxn ang="3">
                  <a:pos x="x2" y="t"/>
                </a:cxn>
                <a:cxn ang="cd2">
                  <a:pos x="x1" y="vc"/>
                </a:cxn>
                <a:cxn ang="cd4">
                  <a:pos x="l" y="b"/>
                </a:cxn>
                <a:cxn ang="cd4">
                  <a:pos x="x2" y="b"/>
                </a:cxn>
                <a:cxn ang="cd4">
                  <a:pos x="r" y="b"/>
                </a:cxn>
                <a:cxn ang="0">
                  <a:pos x="x3" y="vc"/>
                </a:cxn>
              </a:cxnLst>
              <a:rect l="l" t="t" r="r" b="b"/>
              <a:pathLst>
                <a:path w="3969" h="1752">
                  <a:moveTo>
                    <a:pt x="24" y="448"/>
                  </a:moveTo>
                  <a:lnTo>
                    <a:pt x="1984" y="0"/>
                  </a:lnTo>
                  <a:lnTo>
                    <a:pt x="3944" y="448"/>
                  </a:lnTo>
                  <a:lnTo>
                    <a:pt x="3969" y="448"/>
                  </a:lnTo>
                  <a:lnTo>
                    <a:pt x="3969" y="1298"/>
                  </a:lnTo>
                  <a:lnTo>
                    <a:pt x="3967" y="1298"/>
                  </a:lnTo>
                  <a:lnTo>
                    <a:pt x="1984" y="1752"/>
                  </a:lnTo>
                  <a:lnTo>
                    <a:pt x="2" y="1298"/>
                  </a:lnTo>
                  <a:lnTo>
                    <a:pt x="0" y="1298"/>
                  </a:lnTo>
                  <a:lnTo>
                    <a:pt x="0" y="448"/>
                  </a:lnTo>
                  <a:lnTo>
                    <a:pt x="24" y="448"/>
                  </a:lnTo>
                  <a:close/>
                  <a:moveTo>
                    <a:pt x="1843" y="1478"/>
                  </a:moveTo>
                  <a:lnTo>
                    <a:pt x="1843" y="1474"/>
                  </a:lnTo>
                  <a:cubicBezTo>
                    <a:pt x="1841" y="1396"/>
                    <a:pt x="1919" y="1334"/>
                    <a:pt x="1981" y="1336"/>
                  </a:cubicBezTo>
                  <a:lnTo>
                    <a:pt x="1985" y="1336"/>
                  </a:lnTo>
                  <a:lnTo>
                    <a:pt x="1989" y="1336"/>
                  </a:lnTo>
                  <a:cubicBezTo>
                    <a:pt x="2066" y="1334"/>
                    <a:pt x="2128" y="1412"/>
                    <a:pt x="2127" y="1474"/>
                  </a:cubicBezTo>
                  <a:lnTo>
                    <a:pt x="2126" y="1478"/>
                  </a:lnTo>
                  <a:lnTo>
                    <a:pt x="2127" y="1482"/>
                  </a:lnTo>
                  <a:cubicBezTo>
                    <a:pt x="2129" y="1559"/>
                    <a:pt x="2050" y="1621"/>
                    <a:pt x="1988" y="1620"/>
                  </a:cubicBezTo>
                  <a:lnTo>
                    <a:pt x="1985" y="1619"/>
                  </a:lnTo>
                  <a:lnTo>
                    <a:pt x="1981" y="1620"/>
                  </a:lnTo>
                  <a:cubicBezTo>
                    <a:pt x="1903" y="1622"/>
                    <a:pt x="1841" y="1543"/>
                    <a:pt x="1843" y="1481"/>
                  </a:cubicBezTo>
                  <a:lnTo>
                    <a:pt x="1843" y="147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rgbClr val="018D6A"/>
                </a:gs>
                <a:gs pos="0">
                  <a:srgbClr val="80C570"/>
                </a:gs>
                <a:gs pos="40000">
                  <a:srgbClr val="47B066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47B066"/>
              </a:solidFill>
            </a:ln>
            <a:effectLst>
              <a:innerShdw blurRad="635000" dist="368300" dir="10200000">
                <a:srgbClr val="527EAB">
                  <a:alpha val="42000"/>
                </a:srgbClr>
              </a:innerShdw>
              <a:reflection stA="45000" endPos="0" dist="50800" dir="5400000" sy="-100000" algn="bl" rotWithShape="0"/>
            </a:effectLst>
            <a:scene3d>
              <a:camera prst="orthographicFront"/>
              <a:lightRig rig="threePt" dir="t"/>
            </a:scene3d>
            <a:sp3d extrusionH="101600" contourW="50800" prstMaterial="matte">
              <a:extrusionClr>
                <a:srgbClr val="80C570"/>
              </a:extrusionClr>
              <a:contourClr>
                <a:srgbClr val="018D6A"/>
              </a:contour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3656" y="4715"/>
              <a:ext cx="3836" cy="5652"/>
              <a:chOff x="9332" y="3875"/>
              <a:chExt cx="3836" cy="5652"/>
            </a:xfrm>
          </p:grpSpPr>
          <p:sp>
            <p:nvSpPr>
              <p:cNvPr id="135" name="圆角矩形 134"/>
              <p:cNvSpPr/>
              <p:nvPr>
                <p:custDataLst>
                  <p:tags r:id="rId26"/>
                </p:custDataLst>
              </p:nvPr>
            </p:nvSpPr>
            <p:spPr>
              <a:xfrm>
                <a:off x="9332" y="3875"/>
                <a:ext cx="3837" cy="5653"/>
              </a:xfrm>
              <a:prstGeom prst="roundRect">
                <a:avLst>
                  <a:gd name="adj" fmla="val 8600"/>
                </a:avLst>
              </a:prstGeom>
              <a:solidFill>
                <a:srgbClr val="2C5568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>
                <p:custDataLst>
                  <p:tags r:id="rId27"/>
                </p:custDataLst>
              </p:nvPr>
            </p:nvSpPr>
            <p:spPr>
              <a:xfrm>
                <a:off x="11109" y="4059"/>
                <a:ext cx="283" cy="2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37" name="直接连接符 136"/>
            <p:cNvCxnSpPr/>
            <p:nvPr>
              <p:custDataLst>
                <p:tags r:id="rId28"/>
              </p:custDataLst>
            </p:nvPr>
          </p:nvCxnSpPr>
          <p:spPr>
            <a:xfrm>
              <a:off x="5579" y="3301"/>
              <a:ext cx="4" cy="1596"/>
            </a:xfrm>
            <a:prstGeom prst="line">
              <a:avLst/>
            </a:prstGeom>
            <a:ln w="38100" cap="rnd">
              <a:solidFill>
                <a:schemeClr val="bg2">
                  <a:lumMod val="50000"/>
                </a:schemeClr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8" name="任意多边形 137"/>
            <p:cNvSpPr/>
            <p:nvPr>
              <p:custDataLst>
                <p:tags r:id="rId29"/>
              </p:custDataLst>
            </p:nvPr>
          </p:nvSpPr>
          <p:spPr>
            <a:xfrm>
              <a:off x="5604" y="3431"/>
              <a:ext cx="332" cy="1064"/>
            </a:xfrm>
            <a:custGeom>
              <a:avLst/>
              <a:gdLst>
                <a:gd name="connisteX0" fmla="*/ 0 w 210526"/>
                <a:gd name="connsiteY0" fmla="*/ 0 h 675640"/>
                <a:gd name="connisteX1" fmla="*/ 208280 w 210526"/>
                <a:gd name="connsiteY1" fmla="*/ 325120 h 675640"/>
                <a:gd name="connisteX2" fmla="*/ 106680 w 210526"/>
                <a:gd name="connsiteY2" fmla="*/ 675640 h 675640"/>
                <a:gd name="connisteX3" fmla="*/ 299720 w 210526"/>
                <a:gd name="connsiteY3" fmla="*/ 685800 h 6756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10526" h="675640">
                  <a:moveTo>
                    <a:pt x="0" y="0"/>
                  </a:moveTo>
                  <a:cubicBezTo>
                    <a:pt x="43815" y="57785"/>
                    <a:pt x="186690" y="189865"/>
                    <a:pt x="208280" y="325120"/>
                  </a:cubicBezTo>
                  <a:cubicBezTo>
                    <a:pt x="229870" y="460375"/>
                    <a:pt x="88265" y="603250"/>
                    <a:pt x="106680" y="67564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任意多边形 138"/>
            <p:cNvSpPr/>
            <p:nvPr>
              <p:custDataLst>
                <p:tags r:id="rId30"/>
              </p:custDataLst>
            </p:nvPr>
          </p:nvSpPr>
          <p:spPr>
            <a:xfrm>
              <a:off x="5292" y="3431"/>
              <a:ext cx="401" cy="992"/>
            </a:xfrm>
            <a:custGeom>
              <a:avLst/>
              <a:gdLst>
                <a:gd name="connisteX0" fmla="*/ 193040 w 254895"/>
                <a:gd name="connsiteY0" fmla="*/ 0 h 629920"/>
                <a:gd name="connisteX1" fmla="*/ 243840 w 254895"/>
                <a:gd name="connsiteY1" fmla="*/ 406400 h 629920"/>
                <a:gd name="connisteX2" fmla="*/ 0 w 254895"/>
                <a:gd name="connsiteY2" fmla="*/ 629920 h 629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54896" h="629920">
                  <a:moveTo>
                    <a:pt x="193040" y="0"/>
                  </a:moveTo>
                  <a:cubicBezTo>
                    <a:pt x="208280" y="76835"/>
                    <a:pt x="282575" y="280670"/>
                    <a:pt x="243840" y="406400"/>
                  </a:cubicBezTo>
                  <a:cubicBezTo>
                    <a:pt x="205105" y="532130"/>
                    <a:pt x="49530" y="593090"/>
                    <a:pt x="0" y="629920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文本框 139"/>
          <p:cNvSpPr txBox="1"/>
          <p:nvPr>
            <p:custDataLst>
              <p:tags r:id="rId31"/>
            </p:custDataLst>
          </p:nvPr>
        </p:nvSpPr>
        <p:spPr>
          <a:xfrm>
            <a:off x="875665" y="1272540"/>
            <a:ext cx="172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BF1D7"/>
                </a:solidFill>
                <a:latin typeface="黑体" panose="02010609060101010101" charset="-122"/>
                <a:ea typeface="黑体" panose="02010609060101010101" charset="-122"/>
              </a:rPr>
              <a:t>团队经验</a:t>
            </a:r>
            <a:endParaRPr lang="zh-CN" altLang="en-US" sz="2800" b="1">
              <a:solidFill>
                <a:srgbClr val="FBF1D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1" name="文本框 140"/>
          <p:cNvSpPr txBox="1"/>
          <p:nvPr>
            <p:custDataLst>
              <p:tags r:id="rId32"/>
            </p:custDataLst>
          </p:nvPr>
        </p:nvSpPr>
        <p:spPr>
          <a:xfrm>
            <a:off x="3799840" y="1221740"/>
            <a:ext cx="172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BF1D7"/>
                </a:solidFill>
                <a:latin typeface="黑体" panose="02010609060101010101" charset="-122"/>
                <a:ea typeface="黑体" panose="02010609060101010101" charset="-122"/>
              </a:rPr>
              <a:t>制程完善</a:t>
            </a:r>
            <a:endParaRPr lang="zh-CN" altLang="en-US" sz="2800" b="1">
              <a:solidFill>
                <a:srgbClr val="FBF1D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2" name="文本框 141"/>
          <p:cNvSpPr txBox="1"/>
          <p:nvPr>
            <p:custDataLst>
              <p:tags r:id="rId33"/>
            </p:custDataLst>
          </p:nvPr>
        </p:nvSpPr>
        <p:spPr>
          <a:xfrm>
            <a:off x="6624955" y="1221740"/>
            <a:ext cx="172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BF1D7"/>
                </a:solidFill>
                <a:latin typeface="黑体" panose="02010609060101010101" charset="-122"/>
                <a:ea typeface="黑体" panose="02010609060101010101" charset="-122"/>
              </a:rPr>
              <a:t>投资规划</a:t>
            </a:r>
            <a:endParaRPr lang="zh-CN" altLang="en-US" sz="2800" b="1">
              <a:solidFill>
                <a:srgbClr val="FBF1D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3" name="文本框 142"/>
          <p:cNvSpPr txBox="1"/>
          <p:nvPr>
            <p:custDataLst>
              <p:tags r:id="rId34"/>
            </p:custDataLst>
          </p:nvPr>
        </p:nvSpPr>
        <p:spPr>
          <a:xfrm>
            <a:off x="9549130" y="1221740"/>
            <a:ext cx="172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BF1D7"/>
                </a:solidFill>
                <a:latin typeface="黑体" panose="02010609060101010101" charset="-122"/>
                <a:ea typeface="黑体" panose="02010609060101010101" charset="-122"/>
              </a:rPr>
              <a:t>交付保障</a:t>
            </a:r>
            <a:endParaRPr lang="zh-CN" altLang="en-US" sz="2800" b="1">
              <a:solidFill>
                <a:srgbClr val="FBF1D7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5" name="文本框 144"/>
          <p:cNvSpPr txBox="1"/>
          <p:nvPr>
            <p:custDataLst>
              <p:tags r:id="rId35"/>
            </p:custDataLst>
          </p:nvPr>
        </p:nvSpPr>
        <p:spPr>
          <a:xfrm>
            <a:off x="637540" y="3274060"/>
            <a:ext cx="2085975" cy="2826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核心团队拥有</a:t>
            </a:r>
            <a:r>
              <a:rPr lang="en-US" altLang="zh-CN" sz="1500">
                <a:solidFill>
                  <a:schemeClr val="bg1"/>
                </a:solidFill>
              </a:rPr>
              <a:t>22</a:t>
            </a:r>
            <a:r>
              <a:rPr lang="zh-CN" altLang="en-US" sz="1500">
                <a:solidFill>
                  <a:schemeClr val="bg1"/>
                </a:solidFill>
              </a:rPr>
              <a:t>年以上</a:t>
            </a:r>
            <a:r>
              <a:rPr lang="zh-CN" altLang="en-US" sz="1500">
                <a:solidFill>
                  <a:schemeClr val="bg1"/>
                </a:solidFill>
              </a:rPr>
              <a:t>的行业经验</a:t>
            </a: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多年服务于</a:t>
            </a:r>
            <a:r>
              <a:rPr lang="en-US" altLang="zh-CN" sz="1500">
                <a:solidFill>
                  <a:schemeClr val="bg1"/>
                </a:solidFill>
              </a:rPr>
              <a:t> ODM</a:t>
            </a:r>
            <a:r>
              <a:rPr lang="zh-CN" altLang="en-US" sz="1500">
                <a:solidFill>
                  <a:schemeClr val="bg1"/>
                </a:solidFill>
              </a:rPr>
              <a:t>及终端</a:t>
            </a:r>
            <a:r>
              <a:rPr lang="en-US" altLang="zh-CN" sz="1500">
                <a:solidFill>
                  <a:schemeClr val="bg1"/>
                </a:solidFill>
              </a:rPr>
              <a:t>3C</a:t>
            </a:r>
            <a:r>
              <a:rPr lang="zh-CN" altLang="en-US" sz="1500">
                <a:solidFill>
                  <a:schemeClr val="bg1"/>
                </a:solidFill>
              </a:rPr>
              <a:t>外观件</a:t>
            </a:r>
            <a:r>
              <a:rPr lang="zh-CN" altLang="en-US" sz="1500">
                <a:solidFill>
                  <a:schemeClr val="bg1"/>
                </a:solidFill>
              </a:rPr>
              <a:t>客户</a:t>
            </a:r>
            <a:endParaRPr lang="zh-CN" altLang="en-US" sz="1500">
              <a:solidFill>
                <a:schemeClr val="bg1"/>
              </a:solidFill>
            </a:endParaRPr>
          </a:p>
        </p:txBody>
      </p:sp>
      <p:sp>
        <p:nvSpPr>
          <p:cNvPr id="147" name="文本框 146"/>
          <p:cNvSpPr txBox="1"/>
          <p:nvPr>
            <p:custDataLst>
              <p:tags r:id="rId36"/>
            </p:custDataLst>
          </p:nvPr>
        </p:nvSpPr>
        <p:spPr>
          <a:xfrm>
            <a:off x="3582670" y="3269615"/>
            <a:ext cx="2085975" cy="2826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sz="1500">
                <a:solidFill>
                  <a:schemeClr val="bg1"/>
                </a:solidFill>
              </a:rPr>
              <a:t>一站式服务</a:t>
            </a: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sz="1500">
                <a:solidFill>
                  <a:schemeClr val="bg1"/>
                </a:solidFill>
              </a:rPr>
              <a:t>工艺涵盖：冲压</a:t>
            </a:r>
            <a:r>
              <a:rPr lang="en-US" altLang="zh-CN" sz="1500">
                <a:solidFill>
                  <a:schemeClr val="bg1"/>
                </a:solidFill>
              </a:rPr>
              <a:t>/CNC /</a:t>
            </a:r>
            <a:r>
              <a:rPr lang="zh-CN" altLang="en-US" sz="1500">
                <a:solidFill>
                  <a:schemeClr val="bg1"/>
                </a:solidFill>
              </a:rPr>
              <a:t>打磨</a:t>
            </a:r>
            <a:r>
              <a:rPr lang="en-US" altLang="zh-CN" sz="1500">
                <a:solidFill>
                  <a:schemeClr val="bg1"/>
                </a:solidFill>
              </a:rPr>
              <a:t> /</a:t>
            </a:r>
            <a:r>
              <a:rPr lang="zh-CN" altLang="en-US" sz="1500">
                <a:solidFill>
                  <a:schemeClr val="bg1"/>
                </a:solidFill>
              </a:rPr>
              <a:t>喷砂</a:t>
            </a:r>
            <a:r>
              <a:rPr lang="en-US" altLang="zh-CN" sz="1500">
                <a:solidFill>
                  <a:schemeClr val="bg1"/>
                </a:solidFill>
              </a:rPr>
              <a:t> /</a:t>
            </a:r>
            <a:r>
              <a:rPr lang="zh-CN" altLang="en-US" sz="1500">
                <a:solidFill>
                  <a:schemeClr val="bg1"/>
                </a:solidFill>
              </a:rPr>
              <a:t>阳极</a:t>
            </a:r>
            <a:r>
              <a:rPr lang="en-US" altLang="zh-CN" sz="1500">
                <a:solidFill>
                  <a:schemeClr val="bg1"/>
                </a:solidFill>
              </a:rPr>
              <a:t> /</a:t>
            </a:r>
            <a:r>
              <a:rPr lang="zh-CN" altLang="en-US" sz="1500">
                <a:solidFill>
                  <a:schemeClr val="bg1"/>
                </a:solidFill>
              </a:rPr>
              <a:t>镭雕</a:t>
            </a:r>
            <a:r>
              <a:rPr lang="en-US" altLang="zh-CN" sz="1500">
                <a:solidFill>
                  <a:schemeClr val="bg1"/>
                </a:solidFill>
              </a:rPr>
              <a:t>/</a:t>
            </a:r>
            <a:r>
              <a:rPr lang="zh-CN" altLang="en-US" sz="1500">
                <a:solidFill>
                  <a:schemeClr val="bg1"/>
                </a:solidFill>
              </a:rPr>
              <a:t>注塑</a:t>
            </a:r>
            <a:r>
              <a:rPr lang="en-US" altLang="zh-CN" sz="1500">
                <a:solidFill>
                  <a:schemeClr val="bg1"/>
                </a:solidFill>
              </a:rPr>
              <a:t>  /</a:t>
            </a:r>
            <a:r>
              <a:rPr lang="zh-CN" altLang="en-US" sz="1500">
                <a:solidFill>
                  <a:schemeClr val="bg1"/>
                </a:solidFill>
              </a:rPr>
              <a:t>点胶</a:t>
            </a:r>
            <a:r>
              <a:rPr lang="en-US" altLang="zh-CN" sz="1500">
                <a:solidFill>
                  <a:schemeClr val="bg1"/>
                </a:solidFill>
              </a:rPr>
              <a:t>/ </a:t>
            </a:r>
            <a:r>
              <a:rPr lang="zh-CN" altLang="en-US" sz="1500">
                <a:solidFill>
                  <a:schemeClr val="bg1"/>
                </a:solidFill>
              </a:rPr>
              <a:t>组装</a:t>
            </a:r>
            <a:r>
              <a:rPr lang="zh-CN" altLang="en-US" sz="1500">
                <a:solidFill>
                  <a:schemeClr val="bg1"/>
                </a:solidFill>
              </a:rPr>
              <a:t>工艺等</a:t>
            </a:r>
            <a:endParaRPr lang="zh-CN" altLang="en-US" sz="1500">
              <a:solidFill>
                <a:schemeClr val="bg1"/>
              </a:solidFill>
            </a:endParaRPr>
          </a:p>
        </p:txBody>
      </p:sp>
      <p:sp>
        <p:nvSpPr>
          <p:cNvPr id="150" name="文本框 149"/>
          <p:cNvSpPr txBox="1"/>
          <p:nvPr>
            <p:custDataLst>
              <p:tags r:id="rId37"/>
            </p:custDataLst>
          </p:nvPr>
        </p:nvSpPr>
        <p:spPr>
          <a:xfrm>
            <a:off x="6362700" y="3269615"/>
            <a:ext cx="2233295" cy="2826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sz="1500">
                <a:solidFill>
                  <a:schemeClr val="bg1"/>
                </a:solidFill>
              </a:rPr>
              <a:t>2026</a:t>
            </a:r>
            <a:r>
              <a:rPr lang="zh-CN" altLang="en-US" sz="1500">
                <a:solidFill>
                  <a:schemeClr val="bg1"/>
                </a:solidFill>
              </a:rPr>
              <a:t>新增加两条阳极线</a:t>
            </a:r>
            <a:r>
              <a:rPr lang="en-US" altLang="zh-CN" sz="1500">
                <a:solidFill>
                  <a:schemeClr val="bg1"/>
                </a:solidFill>
              </a:rPr>
              <a:t>,</a:t>
            </a:r>
            <a:r>
              <a:rPr lang="zh-CN" altLang="en-US" sz="1500">
                <a:solidFill>
                  <a:schemeClr val="bg1"/>
                </a:solidFill>
              </a:rPr>
              <a:t>（计划</a:t>
            </a:r>
            <a:r>
              <a:rPr lang="en-US" altLang="zh-CN" sz="1500">
                <a:solidFill>
                  <a:schemeClr val="bg1"/>
                </a:solidFill>
              </a:rPr>
              <a:t>2026</a:t>
            </a:r>
            <a:r>
              <a:rPr lang="zh-CN" altLang="en-US" sz="1500">
                <a:solidFill>
                  <a:schemeClr val="bg1"/>
                </a:solidFill>
              </a:rPr>
              <a:t>年</a:t>
            </a:r>
            <a:r>
              <a:rPr lang="en-US" altLang="zh-CN" sz="1500">
                <a:solidFill>
                  <a:schemeClr val="bg1"/>
                </a:solidFill>
              </a:rPr>
              <a:t>5</a:t>
            </a:r>
            <a:r>
              <a:rPr lang="zh-CN" altLang="en-US" sz="1500">
                <a:solidFill>
                  <a:schemeClr val="bg1"/>
                </a:solidFill>
              </a:rPr>
              <a:t>和</a:t>
            </a:r>
            <a:r>
              <a:rPr lang="en-US" altLang="zh-CN" sz="1500">
                <a:solidFill>
                  <a:schemeClr val="bg1"/>
                </a:solidFill>
              </a:rPr>
              <a:t>6</a:t>
            </a:r>
            <a:r>
              <a:rPr lang="zh-CN" altLang="en-US" sz="1500">
                <a:solidFill>
                  <a:schemeClr val="bg1"/>
                </a:solidFill>
              </a:rPr>
              <a:t>月投产）日产能可以达到：笔电</a:t>
            </a:r>
            <a:r>
              <a:rPr lang="en-US" altLang="zh-CN" sz="1500">
                <a:solidFill>
                  <a:schemeClr val="bg1"/>
                </a:solidFill>
              </a:rPr>
              <a:t>100K /</a:t>
            </a:r>
            <a:r>
              <a:rPr lang="zh-CN" altLang="en-US" sz="1500">
                <a:solidFill>
                  <a:schemeClr val="bg1"/>
                </a:solidFill>
              </a:rPr>
              <a:t>平板</a:t>
            </a:r>
            <a:r>
              <a:rPr lang="en-US" altLang="zh-CN" sz="1500">
                <a:solidFill>
                  <a:schemeClr val="bg1"/>
                </a:solidFill>
              </a:rPr>
              <a:t>150K</a:t>
            </a: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冲压设备增加到</a:t>
            </a:r>
            <a:r>
              <a:rPr lang="en-US" altLang="zh-CN" sz="1500">
                <a:solidFill>
                  <a:schemeClr val="bg1"/>
                </a:solidFill>
              </a:rPr>
              <a:t>170</a:t>
            </a:r>
            <a:r>
              <a:rPr lang="zh-CN" altLang="en-US" sz="1500">
                <a:solidFill>
                  <a:schemeClr val="bg1"/>
                </a:solidFill>
              </a:rPr>
              <a:t>台以上（目前</a:t>
            </a:r>
            <a:r>
              <a:rPr lang="en-US" altLang="zh-CN" sz="1500">
                <a:solidFill>
                  <a:schemeClr val="bg1"/>
                </a:solidFill>
              </a:rPr>
              <a:t>44</a:t>
            </a:r>
            <a:r>
              <a:rPr lang="zh-CN" altLang="en-US" sz="1500">
                <a:solidFill>
                  <a:schemeClr val="bg1"/>
                </a:solidFill>
              </a:rPr>
              <a:t>台）</a:t>
            </a: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注塑设备增加到</a:t>
            </a:r>
            <a:r>
              <a:rPr lang="en-US" altLang="zh-CN" sz="1500">
                <a:solidFill>
                  <a:schemeClr val="bg1"/>
                </a:solidFill>
              </a:rPr>
              <a:t>70</a:t>
            </a:r>
            <a:r>
              <a:rPr lang="zh-CN" altLang="en-US" sz="1500">
                <a:solidFill>
                  <a:schemeClr val="bg1"/>
                </a:solidFill>
              </a:rPr>
              <a:t>台（目前</a:t>
            </a:r>
            <a:r>
              <a:rPr lang="en-US" altLang="zh-CN" sz="1500">
                <a:solidFill>
                  <a:schemeClr val="bg1"/>
                </a:solidFill>
              </a:rPr>
              <a:t>26</a:t>
            </a:r>
            <a:r>
              <a:rPr lang="zh-CN" altLang="en-US" sz="1500">
                <a:solidFill>
                  <a:schemeClr val="bg1"/>
                </a:solidFill>
              </a:rPr>
              <a:t>台）</a:t>
            </a: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组装线增加到</a:t>
            </a:r>
            <a:r>
              <a:rPr lang="en-US" altLang="zh-CN" sz="1500">
                <a:solidFill>
                  <a:schemeClr val="bg1"/>
                </a:solidFill>
              </a:rPr>
              <a:t>22</a:t>
            </a:r>
            <a:r>
              <a:rPr lang="zh-CN" altLang="en-US" sz="1500">
                <a:solidFill>
                  <a:schemeClr val="bg1"/>
                </a:solidFill>
              </a:rPr>
              <a:t>条线，日产能</a:t>
            </a:r>
            <a:r>
              <a:rPr lang="en-US" altLang="zh-CN" sz="1500">
                <a:solidFill>
                  <a:schemeClr val="bg1"/>
                </a:solidFill>
              </a:rPr>
              <a:t>120K/D</a:t>
            </a:r>
            <a:r>
              <a:rPr lang="zh-CN" altLang="en-US" sz="1500">
                <a:solidFill>
                  <a:schemeClr val="bg1"/>
                </a:solidFill>
              </a:rPr>
              <a:t>（目前</a:t>
            </a:r>
            <a:r>
              <a:rPr lang="en-US" altLang="zh-CN" sz="1500">
                <a:solidFill>
                  <a:schemeClr val="bg1"/>
                </a:solidFill>
              </a:rPr>
              <a:t>10</a:t>
            </a:r>
            <a:r>
              <a:rPr lang="zh-CN" altLang="en-US" sz="1500">
                <a:solidFill>
                  <a:schemeClr val="bg1"/>
                </a:solidFill>
              </a:rPr>
              <a:t>条）</a:t>
            </a:r>
            <a:endParaRPr lang="zh-CN" altLang="en-US" sz="1500">
              <a:solidFill>
                <a:schemeClr val="bg1"/>
              </a:solidFill>
            </a:endParaRPr>
          </a:p>
        </p:txBody>
      </p:sp>
      <p:sp>
        <p:nvSpPr>
          <p:cNvPr id="151" name="文本框 150"/>
          <p:cNvSpPr txBox="1"/>
          <p:nvPr>
            <p:custDataLst>
              <p:tags r:id="rId38"/>
            </p:custDataLst>
          </p:nvPr>
        </p:nvSpPr>
        <p:spPr>
          <a:xfrm>
            <a:off x="9299575" y="3269615"/>
            <a:ext cx="2145665" cy="2826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sz="1500">
                <a:solidFill>
                  <a:schemeClr val="bg1"/>
                </a:solidFill>
              </a:rPr>
              <a:t>冲压模周期</a:t>
            </a:r>
            <a:r>
              <a:rPr lang="en-US" altLang="zh-CN" sz="1500">
                <a:solidFill>
                  <a:schemeClr val="bg1"/>
                </a:solidFill>
              </a:rPr>
              <a:t>20-30</a:t>
            </a:r>
            <a:r>
              <a:rPr lang="zh-CN" altLang="en-US" sz="1500">
                <a:solidFill>
                  <a:schemeClr val="bg1"/>
                </a:solidFill>
              </a:rPr>
              <a:t>天</a:t>
            </a: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sz="1500">
                <a:solidFill>
                  <a:schemeClr val="bg1"/>
                </a:solidFill>
              </a:rPr>
              <a:t>塑膜开模</a:t>
            </a:r>
            <a:r>
              <a:rPr lang="en-US" altLang="zh-CN" sz="1500">
                <a:solidFill>
                  <a:schemeClr val="bg1"/>
                </a:solidFill>
              </a:rPr>
              <a:t>18-22</a:t>
            </a:r>
            <a:r>
              <a:rPr lang="zh-CN" altLang="en-US" sz="1500">
                <a:solidFill>
                  <a:schemeClr val="bg1"/>
                </a:solidFill>
              </a:rPr>
              <a:t>天</a:t>
            </a: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全制程开发</a:t>
            </a:r>
            <a:r>
              <a:rPr lang="en-US" altLang="zh-CN" sz="1500">
                <a:solidFill>
                  <a:schemeClr val="bg1"/>
                </a:solidFill>
              </a:rPr>
              <a:t>(</a:t>
            </a:r>
            <a:r>
              <a:rPr lang="zh-CN" altLang="en-US" sz="1500">
                <a:solidFill>
                  <a:schemeClr val="bg1"/>
                </a:solidFill>
              </a:rPr>
              <a:t>冲压版本</a:t>
            </a:r>
            <a:r>
              <a:rPr lang="en-US" altLang="zh-CN" sz="1500">
                <a:solidFill>
                  <a:schemeClr val="bg1"/>
                </a:solidFill>
              </a:rPr>
              <a:t>)25-35</a:t>
            </a:r>
            <a:r>
              <a:rPr lang="zh-CN" altLang="en-US" sz="1500">
                <a:solidFill>
                  <a:schemeClr val="bg1"/>
                </a:solidFill>
              </a:rPr>
              <a:t>天</a:t>
            </a: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altLang="en-US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1500">
                <a:solidFill>
                  <a:schemeClr val="bg1"/>
                </a:solidFill>
              </a:rPr>
              <a:t>全制和开发</a:t>
            </a:r>
            <a:r>
              <a:rPr lang="en-US" altLang="zh-CN" sz="1500">
                <a:solidFill>
                  <a:schemeClr val="bg1"/>
                </a:solidFill>
              </a:rPr>
              <a:t>(</a:t>
            </a:r>
            <a:r>
              <a:rPr lang="zh-CN" altLang="en-US" sz="1500">
                <a:solidFill>
                  <a:schemeClr val="bg1"/>
                </a:solidFill>
              </a:rPr>
              <a:t>全</a:t>
            </a:r>
            <a:r>
              <a:rPr lang="en-US" altLang="zh-CN" sz="1500">
                <a:solidFill>
                  <a:schemeClr val="bg1"/>
                </a:solidFill>
              </a:rPr>
              <a:t>CNC</a:t>
            </a:r>
            <a:r>
              <a:rPr lang="zh-CN" altLang="en-US" sz="1500">
                <a:solidFill>
                  <a:schemeClr val="bg1"/>
                </a:solidFill>
              </a:rPr>
              <a:t>版本</a:t>
            </a:r>
            <a:r>
              <a:rPr lang="en-US" altLang="zh-CN" sz="1500">
                <a:solidFill>
                  <a:schemeClr val="bg1"/>
                </a:solidFill>
              </a:rPr>
              <a:t>)23-27</a:t>
            </a:r>
            <a:r>
              <a:rPr lang="zh-CN" altLang="en-US" sz="1500">
                <a:solidFill>
                  <a:schemeClr val="bg1"/>
                </a:solidFill>
              </a:rPr>
              <a:t>天</a:t>
            </a:r>
            <a:endParaRPr lang="zh-CN" sz="150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zh-CN" sz="1500">
              <a:solidFill>
                <a:schemeClr val="bg1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500">
                <a:solidFill>
                  <a:schemeClr val="bg1"/>
                </a:solidFill>
              </a:rPr>
              <a:t>   </a:t>
            </a:r>
            <a:endParaRPr lang="en-US" altLang="zh-CN" sz="1500">
              <a:solidFill>
                <a:schemeClr val="bg1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1500">
                <a:solidFill>
                  <a:schemeClr val="bg1"/>
                </a:solidFill>
              </a:rPr>
              <a:t>   </a:t>
            </a:r>
            <a:endParaRPr lang="zh-CN" altLang="en-US" sz="15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9466"/>
            <a:ext cx="5486401" cy="619066"/>
            <a:chOff x="0" y="-9466"/>
            <a:chExt cx="5486401" cy="619066"/>
          </a:xfrm>
        </p:grpSpPr>
        <p:sp>
          <p:nvSpPr>
            <p:cNvPr id="8" name="文本框 7"/>
            <p:cNvSpPr txBox="1"/>
            <p:nvPr/>
          </p:nvSpPr>
          <p:spPr>
            <a:xfrm>
              <a:off x="1412305" y="101696"/>
              <a:ext cx="407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dirty="0"/>
                <a:t>物流时效性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平行四边形 32"/>
            <p:cNvSpPr/>
            <p:nvPr/>
          </p:nvSpPr>
          <p:spPr>
            <a:xfrm>
              <a:off x="0" y="-9466"/>
              <a:ext cx="834795" cy="619066"/>
            </a:xfrm>
            <a:prstGeom prst="parallelogram">
              <a:avLst>
                <a:gd name="adj" fmla="val 71730"/>
              </a:avLst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2" b="10018"/>
            <a:stretch>
              <a:fillRect/>
            </a:stretch>
          </p:blipFill>
          <p:spPr>
            <a:xfrm flipH="1">
              <a:off x="460476" y="-9466"/>
              <a:ext cx="908902" cy="619066"/>
            </a:xfrm>
            <a:custGeom>
              <a:avLst/>
              <a:gdLst>
                <a:gd name="connsiteX0" fmla="*/ 5226511 w 5226511"/>
                <a:gd name="connsiteY0" fmla="*/ 0 h 4673166"/>
                <a:gd name="connsiteX1" fmla="*/ 0 w 5226511"/>
                <a:gd name="connsiteY1" fmla="*/ 0 h 4673166"/>
                <a:gd name="connsiteX2" fmla="*/ 0 w 5226511"/>
                <a:gd name="connsiteY2" fmla="*/ 40165 h 4673166"/>
                <a:gd name="connsiteX3" fmla="*/ 2510564 w 5226511"/>
                <a:gd name="connsiteY3" fmla="*/ 4673166 h 4673166"/>
                <a:gd name="connsiteX4" fmla="*/ 4946182 w 5226511"/>
                <a:gd name="connsiteY4" fmla="*/ 4673166 h 4673166"/>
                <a:gd name="connsiteX5" fmla="*/ 2428192 w 5226511"/>
                <a:gd name="connsiteY5" fmla="*/ 1 h 4673166"/>
                <a:gd name="connsiteX6" fmla="*/ 5226511 w 5226511"/>
                <a:gd name="connsiteY6" fmla="*/ 1 h 46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6511" h="4673166">
                  <a:moveTo>
                    <a:pt x="5226511" y="0"/>
                  </a:moveTo>
                  <a:lnTo>
                    <a:pt x="0" y="0"/>
                  </a:lnTo>
                  <a:lnTo>
                    <a:pt x="0" y="40165"/>
                  </a:lnTo>
                  <a:lnTo>
                    <a:pt x="2510564" y="4673166"/>
                  </a:lnTo>
                  <a:lnTo>
                    <a:pt x="4946182" y="4673166"/>
                  </a:lnTo>
                  <a:lnTo>
                    <a:pt x="2428192" y="1"/>
                  </a:lnTo>
                  <a:lnTo>
                    <a:pt x="5226511" y="1"/>
                  </a:lnTo>
                  <a:close/>
                </a:path>
              </a:pathLst>
            </a:custGeom>
          </p:spPr>
        </p:pic>
      </p:grpSp>
      <p:grpSp>
        <p:nvGrpSpPr>
          <p:cNvPr id="40" name="组合 39"/>
          <p:cNvGrpSpPr/>
          <p:nvPr/>
        </p:nvGrpSpPr>
        <p:grpSpPr>
          <a:xfrm>
            <a:off x="5372829" y="71101"/>
            <a:ext cx="5504068" cy="614045"/>
            <a:chOff x="5466653" y="149004"/>
            <a:chExt cx="5466929" cy="614045"/>
          </a:xfrm>
        </p:grpSpPr>
        <p:sp>
          <p:nvSpPr>
            <p:cNvPr id="43" name="矩形 42"/>
            <p:cNvSpPr/>
            <p:nvPr/>
          </p:nvSpPr>
          <p:spPr>
            <a:xfrm>
              <a:off x="5466653" y="149004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346388" y="225951"/>
              <a:ext cx="2587194" cy="2755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SiChuan jincheng Electronic  Co.,Ltd.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362506" y="81907"/>
            <a:ext cx="3691269" cy="633834"/>
            <a:chOff x="8374348" y="102660"/>
            <a:chExt cx="3666362" cy="633834"/>
          </a:xfrm>
        </p:grpSpPr>
        <p:sp>
          <p:nvSpPr>
            <p:cNvPr id="32" name="矩形 31"/>
            <p:cNvSpPr/>
            <p:nvPr/>
          </p:nvSpPr>
          <p:spPr>
            <a:xfrm>
              <a:off x="8374348" y="102660"/>
              <a:ext cx="3666362" cy="480164"/>
            </a:xfrm>
            <a:prstGeom prst="rect">
              <a:avLst/>
            </a:prstGeom>
            <a:solidFill>
              <a:srgbClr val="2C5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8572722" y="122449"/>
              <a:ext cx="2326078" cy="614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四川锦诚电子有限公司</a:t>
              </a:r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dist"/>
              <a:endParaRPr lang="en-US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9510860" y="225951"/>
              <a:ext cx="258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+mn-ea"/>
                </a:rPr>
                <a:t>. </a:t>
              </a:r>
              <a:endPara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38" name="图片 37" descr="6de26db2be3aef6ae108c82f9d1016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220" y="73186"/>
            <a:ext cx="477516" cy="480164"/>
          </a:xfrm>
          <a:prstGeom prst="rect">
            <a:avLst/>
          </a:prstGeom>
        </p:spPr>
      </p:pic>
      <p:sp>
        <p:nvSpPr>
          <p:cNvPr id="70" name="AutoShape 7"/>
          <p:cNvSpPr/>
          <p:nvPr>
            <p:custDataLst>
              <p:tags r:id="rId3"/>
            </p:custDataLst>
          </p:nvPr>
        </p:nvSpPr>
        <p:spPr>
          <a:xfrm>
            <a:off x="6350000" y="676275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71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0500" y="904875"/>
            <a:ext cx="304800" cy="304800"/>
          </a:xfrm>
          <a:prstGeom prst="rect">
            <a:avLst/>
          </a:prstGeom>
        </p:spPr>
      </p:pic>
      <p:sp>
        <p:nvSpPr>
          <p:cNvPr id="72" name="AutoShape 9"/>
          <p:cNvSpPr/>
          <p:nvPr>
            <p:custDataLst>
              <p:tags r:id="rId7"/>
            </p:custDataLst>
          </p:nvPr>
        </p:nvSpPr>
        <p:spPr>
          <a:xfrm>
            <a:off x="6985000" y="739775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成渝地区 (核心腹地)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高铁 2-3h | 陆运 4-5h</a:t>
            </a:r>
            <a:endParaRPr 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3" name="AutoShape 10"/>
          <p:cNvSpPr/>
          <p:nvPr>
            <p:custDataLst>
              <p:tags r:id="rId8"/>
            </p:custDataLst>
          </p:nvPr>
        </p:nvSpPr>
        <p:spPr>
          <a:xfrm>
            <a:off x="6350000" y="1508125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74" name="Picture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0500" y="1736725"/>
            <a:ext cx="304800" cy="304800"/>
          </a:xfrm>
          <a:prstGeom prst="rect">
            <a:avLst/>
          </a:prstGeom>
        </p:spPr>
      </p:pic>
      <p:sp>
        <p:nvSpPr>
          <p:cNvPr id="75" name="AutoShape 12"/>
          <p:cNvSpPr/>
          <p:nvPr>
            <p:custDataLst>
              <p:tags r:id="rId12"/>
            </p:custDataLst>
          </p:nvPr>
        </p:nvSpPr>
        <p:spPr>
          <a:xfrm>
            <a:off x="6985000" y="1571625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长三角地区 (华东经济圈)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高铁 17-18h | </a:t>
            </a:r>
            <a:r>
              <a:rPr lang="zh-CN" alt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陆运</a:t>
            </a:r>
            <a:r>
              <a:rPr lang="en-US" altLang="zh-CN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48H</a:t>
            </a:r>
            <a:r>
              <a:rPr 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| </a:t>
            </a: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空运每日1班</a:t>
            </a:r>
            <a:endParaRPr 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6" name="AutoShape 13"/>
          <p:cNvSpPr/>
          <p:nvPr>
            <p:custDataLst>
              <p:tags r:id="rId13"/>
            </p:custDataLst>
          </p:nvPr>
        </p:nvSpPr>
        <p:spPr>
          <a:xfrm>
            <a:off x="6350000" y="2349500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77" name="Picture 1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0500" y="2578100"/>
            <a:ext cx="304800" cy="304800"/>
          </a:xfrm>
          <a:prstGeom prst="rect">
            <a:avLst/>
          </a:prstGeom>
        </p:spPr>
      </p:pic>
      <p:sp>
        <p:nvSpPr>
          <p:cNvPr id="78" name="AutoShape 15"/>
          <p:cNvSpPr/>
          <p:nvPr>
            <p:custDataLst>
              <p:tags r:id="rId15"/>
            </p:custDataLst>
          </p:nvPr>
        </p:nvSpPr>
        <p:spPr>
          <a:xfrm>
            <a:off x="6985000" y="24130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珠三角地区 (华南枢纽)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高铁 9-10h | </a:t>
            </a:r>
            <a:r>
              <a:rPr lang="zh-CN" alt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陆运</a:t>
            </a:r>
            <a:r>
              <a:rPr lang="en-US" altLang="zh-CN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48H</a:t>
            </a:r>
            <a:r>
              <a:rPr 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| </a:t>
            </a: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空运每日1班</a:t>
            </a:r>
            <a:endParaRPr 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9" name="AutoShape 16"/>
          <p:cNvSpPr/>
          <p:nvPr>
            <p:custDataLst>
              <p:tags r:id="rId16"/>
            </p:custDataLst>
          </p:nvPr>
        </p:nvSpPr>
        <p:spPr>
          <a:xfrm>
            <a:off x="6350000" y="3200400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0" name="Picture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40500" y="3429000"/>
            <a:ext cx="304800" cy="304800"/>
          </a:xfrm>
          <a:prstGeom prst="rect">
            <a:avLst/>
          </a:prstGeom>
        </p:spPr>
      </p:pic>
      <p:sp>
        <p:nvSpPr>
          <p:cNvPr id="81" name="AutoShape 18"/>
          <p:cNvSpPr/>
          <p:nvPr>
            <p:custDataLst>
              <p:tags r:id="rId20"/>
            </p:custDataLst>
          </p:nvPr>
        </p:nvSpPr>
        <p:spPr>
          <a:xfrm>
            <a:off x="6985000" y="32639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西安及中西部区域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高铁 7-8h | 陆运 8-9h | 空运每日1班</a:t>
            </a:r>
            <a:endParaRPr 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2" name="AutoShape 19"/>
          <p:cNvSpPr/>
          <p:nvPr>
            <p:custDataLst>
              <p:tags r:id="rId21"/>
            </p:custDataLst>
          </p:nvPr>
        </p:nvSpPr>
        <p:spPr>
          <a:xfrm>
            <a:off x="6350000" y="4051300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3" name="Picture 2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40500" y="4279900"/>
            <a:ext cx="304800" cy="304800"/>
          </a:xfrm>
          <a:prstGeom prst="rect">
            <a:avLst/>
          </a:prstGeom>
        </p:spPr>
      </p:pic>
      <p:sp>
        <p:nvSpPr>
          <p:cNvPr id="84" name="AutoShape 21"/>
          <p:cNvSpPr/>
          <p:nvPr>
            <p:custDataLst>
              <p:tags r:id="rId25"/>
            </p:custDataLst>
          </p:nvPr>
        </p:nvSpPr>
        <p:spPr>
          <a:xfrm>
            <a:off x="6985000" y="41148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武汉</a:t>
            </a: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zh-CN" alt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高铁</a:t>
            </a:r>
            <a:r>
              <a:rPr lang="en-US" altLang="zh-CN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7-8h | </a:t>
            </a:r>
            <a:r>
              <a:rPr lang="zh-CN" alt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陆运</a:t>
            </a:r>
            <a:r>
              <a:rPr lang="en-US" altLang="zh-CN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8-9h | </a:t>
            </a:r>
            <a:r>
              <a:rPr lang="zh-CN" alt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空运每日</a:t>
            </a:r>
            <a:r>
              <a:rPr lang="en-US" altLang="zh-CN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1</a:t>
            </a:r>
            <a:r>
              <a:rPr lang="zh-CN" alt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班</a:t>
            </a:r>
            <a:endParaRPr lang="zh-CN" alt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3810" y="1172210"/>
            <a:ext cx="6099175" cy="5732780"/>
            <a:chOff x="-6" y="1771"/>
            <a:chExt cx="9605" cy="9028"/>
          </a:xfrm>
        </p:grpSpPr>
        <p:pic>
          <p:nvPicPr>
            <p:cNvPr id="118" name="图片 11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6" y="8053"/>
              <a:ext cx="2832" cy="2747"/>
            </a:xfrm>
            <a:prstGeom prst="rect">
              <a:avLst/>
            </a:prstGeom>
          </p:spPr>
        </p:pic>
        <p:sp>
          <p:nvSpPr>
            <p:cNvPr id="3" name="任意多边形 243"/>
            <p:cNvSpPr/>
            <p:nvPr/>
          </p:nvSpPr>
          <p:spPr bwMode="gray">
            <a:xfrm>
              <a:off x="3866" y="5764"/>
              <a:ext cx="2190" cy="1694"/>
            </a:xfrm>
            <a:custGeom>
              <a:avLst/>
              <a:gdLst>
                <a:gd name="connsiteX0" fmla="*/ 1597670 w 5621432"/>
                <a:gd name="connsiteY0" fmla="*/ 4265814 h 4315196"/>
                <a:gd name="connsiteX1" fmla="*/ 1601110 w 5621432"/>
                <a:gd name="connsiteY1" fmla="*/ 4267402 h 4315196"/>
                <a:gd name="connsiteX2" fmla="*/ 1601110 w 5621432"/>
                <a:gd name="connsiteY2" fmla="*/ 4315196 h 4315196"/>
                <a:gd name="connsiteX3" fmla="*/ 1597670 w 5621432"/>
                <a:gd name="connsiteY3" fmla="*/ 4315196 h 4315196"/>
                <a:gd name="connsiteX4" fmla="*/ 1479324 w 5621432"/>
                <a:gd name="connsiteY4" fmla="*/ 3933314 h 4315196"/>
                <a:gd name="connsiteX5" fmla="*/ 1482764 w 5621432"/>
                <a:gd name="connsiteY5" fmla="*/ 3939665 h 4315196"/>
                <a:gd name="connsiteX6" fmla="*/ 1482764 w 5621432"/>
                <a:gd name="connsiteY6" fmla="*/ 4207538 h 4315196"/>
                <a:gd name="connsiteX7" fmla="*/ 1479324 w 5621432"/>
                <a:gd name="connsiteY7" fmla="*/ 4205951 h 4315196"/>
                <a:gd name="connsiteX8" fmla="*/ 3551353 w 5621432"/>
                <a:gd name="connsiteY8" fmla="*/ 3386610 h 4315196"/>
                <a:gd name="connsiteX9" fmla="*/ 3727897 w 5621432"/>
                <a:gd name="connsiteY9" fmla="*/ 3386610 h 4315196"/>
                <a:gd name="connsiteX10" fmla="*/ 3729746 w 5621432"/>
                <a:gd name="connsiteY10" fmla="*/ 3393438 h 4315196"/>
                <a:gd name="connsiteX11" fmla="*/ 3553818 w 5621432"/>
                <a:gd name="connsiteY11" fmla="*/ 3393438 h 4315196"/>
                <a:gd name="connsiteX12" fmla="*/ 1005046 w 5621432"/>
                <a:gd name="connsiteY12" fmla="*/ 3223568 h 4315196"/>
                <a:gd name="connsiteX13" fmla="*/ 1009381 w 5621432"/>
                <a:gd name="connsiteY13" fmla="*/ 3229570 h 4315196"/>
                <a:gd name="connsiteX14" fmla="*/ 951103 w 5621432"/>
                <a:gd name="connsiteY14" fmla="*/ 3283367 h 4315196"/>
                <a:gd name="connsiteX15" fmla="*/ 946768 w 5621432"/>
                <a:gd name="connsiteY15" fmla="*/ 3277364 h 4315196"/>
                <a:gd name="connsiteX16" fmla="*/ 2899475 w 5621432"/>
                <a:gd name="connsiteY16" fmla="*/ 3120324 h 4315196"/>
                <a:gd name="connsiteX17" fmla="*/ 2902915 w 5621432"/>
                <a:gd name="connsiteY17" fmla="*/ 3120324 h 4315196"/>
                <a:gd name="connsiteX18" fmla="*/ 2902915 w 5621432"/>
                <a:gd name="connsiteY18" fmla="*/ 3443350 h 4315196"/>
                <a:gd name="connsiteX19" fmla="*/ 2899475 w 5621432"/>
                <a:gd name="connsiteY19" fmla="*/ 3441233 h 4315196"/>
                <a:gd name="connsiteX20" fmla="*/ 532481 w 5621432"/>
                <a:gd name="connsiteY20" fmla="*/ 1695265 h 4315196"/>
                <a:gd name="connsiteX21" fmla="*/ 535997 w 5621432"/>
                <a:gd name="connsiteY21" fmla="*/ 1700133 h 4315196"/>
                <a:gd name="connsiteX22" fmla="*/ 477156 w 5621432"/>
                <a:gd name="connsiteY22" fmla="*/ 3221001 h 4315196"/>
                <a:gd name="connsiteX23" fmla="*/ 473384 w 5621432"/>
                <a:gd name="connsiteY23" fmla="*/ 3222742 h 4315196"/>
                <a:gd name="connsiteX24" fmla="*/ 531945 w 5621432"/>
                <a:gd name="connsiteY24" fmla="*/ 1475097 h 4315196"/>
                <a:gd name="connsiteX25" fmla="*/ 535997 w 5621432"/>
                <a:gd name="connsiteY25" fmla="*/ 1481642 h 4315196"/>
                <a:gd name="connsiteX26" fmla="*/ 418770 w 5621432"/>
                <a:gd name="connsiteY26" fmla="*/ 1535749 h 4315196"/>
                <a:gd name="connsiteX27" fmla="*/ 414211 w 5621432"/>
                <a:gd name="connsiteY27" fmla="*/ 1529437 h 4315196"/>
                <a:gd name="connsiteX28" fmla="*/ 295865 w 5621432"/>
                <a:gd name="connsiteY28" fmla="*/ 932240 h 4315196"/>
                <a:gd name="connsiteX29" fmla="*/ 299305 w 5621432"/>
                <a:gd name="connsiteY29" fmla="*/ 935415 h 4315196"/>
                <a:gd name="connsiteX30" fmla="*/ 299305 w 5621432"/>
                <a:gd name="connsiteY30" fmla="*/ 1098012 h 4315196"/>
                <a:gd name="connsiteX31" fmla="*/ 295865 w 5621432"/>
                <a:gd name="connsiteY31" fmla="*/ 1092455 h 4315196"/>
                <a:gd name="connsiteX32" fmla="*/ 3668724 w 5621432"/>
                <a:gd name="connsiteY32" fmla="*/ 873964 h 4315196"/>
                <a:gd name="connsiteX33" fmla="*/ 3787070 w 5621432"/>
                <a:gd name="connsiteY33" fmla="*/ 928587 h 4315196"/>
                <a:gd name="connsiteX34" fmla="*/ 3846243 w 5621432"/>
                <a:gd name="connsiteY34" fmla="*/ 1037832 h 4315196"/>
                <a:gd name="connsiteX35" fmla="*/ 4082934 w 5621432"/>
                <a:gd name="connsiteY35" fmla="*/ 983209 h 4315196"/>
                <a:gd name="connsiteX36" fmla="*/ 4378799 w 5621432"/>
                <a:gd name="connsiteY36" fmla="*/ 1201700 h 4315196"/>
                <a:gd name="connsiteX37" fmla="*/ 4615491 w 5621432"/>
                <a:gd name="connsiteY37" fmla="*/ 1256323 h 4315196"/>
                <a:gd name="connsiteX38" fmla="*/ 4852183 w 5621432"/>
                <a:gd name="connsiteY38" fmla="*/ 1310946 h 4315196"/>
                <a:gd name="connsiteX39" fmla="*/ 5207221 w 5621432"/>
                <a:gd name="connsiteY39" fmla="*/ 1529437 h 4315196"/>
                <a:gd name="connsiteX40" fmla="*/ 5384740 w 5621432"/>
                <a:gd name="connsiteY40" fmla="*/ 1584060 h 4315196"/>
                <a:gd name="connsiteX41" fmla="*/ 5621432 w 5621432"/>
                <a:gd name="connsiteY41" fmla="*/ 1747928 h 4315196"/>
                <a:gd name="connsiteX42" fmla="*/ 5621432 w 5621432"/>
                <a:gd name="connsiteY42" fmla="*/ 2021041 h 4315196"/>
                <a:gd name="connsiteX43" fmla="*/ 5503086 w 5621432"/>
                <a:gd name="connsiteY43" fmla="*/ 2021041 h 4315196"/>
                <a:gd name="connsiteX44" fmla="*/ 5266394 w 5621432"/>
                <a:gd name="connsiteY44" fmla="*/ 2130287 h 4315196"/>
                <a:gd name="connsiteX45" fmla="*/ 4911356 w 5621432"/>
                <a:gd name="connsiteY45" fmla="*/ 2130287 h 4315196"/>
                <a:gd name="connsiteX46" fmla="*/ 4793010 w 5621432"/>
                <a:gd name="connsiteY46" fmla="*/ 2239532 h 4315196"/>
                <a:gd name="connsiteX47" fmla="*/ 4793010 w 5621432"/>
                <a:gd name="connsiteY47" fmla="*/ 2294155 h 4315196"/>
                <a:gd name="connsiteX48" fmla="*/ 4852183 w 5621432"/>
                <a:gd name="connsiteY48" fmla="*/ 2403401 h 4315196"/>
                <a:gd name="connsiteX49" fmla="*/ 4852183 w 5621432"/>
                <a:gd name="connsiteY49" fmla="*/ 2458023 h 4315196"/>
                <a:gd name="connsiteX50" fmla="*/ 4793010 w 5621432"/>
                <a:gd name="connsiteY50" fmla="*/ 2567269 h 4315196"/>
                <a:gd name="connsiteX51" fmla="*/ 4852183 w 5621432"/>
                <a:gd name="connsiteY51" fmla="*/ 2567269 h 4315196"/>
                <a:gd name="connsiteX52" fmla="*/ 5148048 w 5621432"/>
                <a:gd name="connsiteY52" fmla="*/ 2895005 h 4315196"/>
                <a:gd name="connsiteX53" fmla="*/ 5207221 w 5621432"/>
                <a:gd name="connsiteY53" fmla="*/ 3113496 h 4315196"/>
                <a:gd name="connsiteX54" fmla="*/ 5148048 w 5621432"/>
                <a:gd name="connsiteY54" fmla="*/ 3277364 h 4315196"/>
                <a:gd name="connsiteX55" fmla="*/ 5148048 w 5621432"/>
                <a:gd name="connsiteY55" fmla="*/ 3331987 h 4315196"/>
                <a:gd name="connsiteX56" fmla="*/ 5088875 w 5621432"/>
                <a:gd name="connsiteY56" fmla="*/ 3441233 h 4315196"/>
                <a:gd name="connsiteX57" fmla="*/ 4970529 w 5621432"/>
                <a:gd name="connsiteY57" fmla="*/ 3441233 h 4315196"/>
                <a:gd name="connsiteX58" fmla="*/ 4911356 w 5621432"/>
                <a:gd name="connsiteY58" fmla="*/ 3331987 h 4315196"/>
                <a:gd name="connsiteX59" fmla="*/ 4852183 w 5621432"/>
                <a:gd name="connsiteY59" fmla="*/ 3331987 h 4315196"/>
                <a:gd name="connsiteX60" fmla="*/ 4674664 w 5621432"/>
                <a:gd name="connsiteY60" fmla="*/ 2949628 h 4315196"/>
                <a:gd name="connsiteX61" fmla="*/ 4497145 w 5621432"/>
                <a:gd name="connsiteY61" fmla="*/ 2949628 h 4315196"/>
                <a:gd name="connsiteX62" fmla="*/ 4378799 w 5621432"/>
                <a:gd name="connsiteY62" fmla="*/ 2840382 h 4315196"/>
                <a:gd name="connsiteX63" fmla="*/ 4319626 w 5621432"/>
                <a:gd name="connsiteY63" fmla="*/ 2895005 h 4315196"/>
                <a:gd name="connsiteX64" fmla="*/ 4260454 w 5621432"/>
                <a:gd name="connsiteY64" fmla="*/ 3113496 h 4315196"/>
                <a:gd name="connsiteX65" fmla="*/ 4082934 w 5621432"/>
                <a:gd name="connsiteY65" fmla="*/ 3004251 h 4315196"/>
                <a:gd name="connsiteX66" fmla="*/ 4082934 w 5621432"/>
                <a:gd name="connsiteY66" fmla="*/ 3168119 h 4315196"/>
                <a:gd name="connsiteX67" fmla="*/ 3964589 w 5621432"/>
                <a:gd name="connsiteY67" fmla="*/ 3222742 h 4315196"/>
                <a:gd name="connsiteX68" fmla="*/ 3905416 w 5621432"/>
                <a:gd name="connsiteY68" fmla="*/ 3168119 h 4315196"/>
                <a:gd name="connsiteX69" fmla="*/ 3787070 w 5621432"/>
                <a:gd name="connsiteY69" fmla="*/ 3168119 h 4315196"/>
                <a:gd name="connsiteX70" fmla="*/ 3734248 w 5621432"/>
                <a:gd name="connsiteY70" fmla="*/ 3151866 h 4315196"/>
                <a:gd name="connsiteX71" fmla="*/ 3723828 w 5621432"/>
                <a:gd name="connsiteY71" fmla="*/ 3131027 h 4315196"/>
                <a:gd name="connsiteX72" fmla="*/ 3638103 w 5621432"/>
                <a:gd name="connsiteY72" fmla="*/ 3035777 h 4315196"/>
                <a:gd name="connsiteX73" fmla="*/ 3561903 w 5621432"/>
                <a:gd name="connsiteY73" fmla="*/ 3073877 h 4315196"/>
                <a:gd name="connsiteX74" fmla="*/ 3495228 w 5621432"/>
                <a:gd name="connsiteY74" fmla="*/ 2997677 h 4315196"/>
                <a:gd name="connsiteX75" fmla="*/ 3438078 w 5621432"/>
                <a:gd name="connsiteY75" fmla="*/ 2892902 h 4315196"/>
                <a:gd name="connsiteX76" fmla="*/ 3323778 w 5621432"/>
                <a:gd name="connsiteY76" fmla="*/ 2854802 h 4315196"/>
                <a:gd name="connsiteX77" fmla="*/ 3285678 w 5621432"/>
                <a:gd name="connsiteY77" fmla="*/ 2778602 h 4315196"/>
                <a:gd name="connsiteX78" fmla="*/ 3266628 w 5621432"/>
                <a:gd name="connsiteY78" fmla="*/ 2673827 h 4315196"/>
                <a:gd name="connsiteX79" fmla="*/ 3342828 w 5621432"/>
                <a:gd name="connsiteY79" fmla="*/ 2607152 h 4315196"/>
                <a:gd name="connsiteX80" fmla="*/ 3457128 w 5621432"/>
                <a:gd name="connsiteY80" fmla="*/ 2530952 h 4315196"/>
                <a:gd name="connsiteX81" fmla="*/ 3428553 w 5621432"/>
                <a:gd name="connsiteY81" fmla="*/ 2435702 h 4315196"/>
                <a:gd name="connsiteX82" fmla="*/ 3352353 w 5621432"/>
                <a:gd name="connsiteY82" fmla="*/ 2349977 h 4315196"/>
                <a:gd name="connsiteX83" fmla="*/ 3466653 w 5621432"/>
                <a:gd name="connsiteY83" fmla="*/ 2302352 h 4315196"/>
                <a:gd name="connsiteX84" fmla="*/ 3466653 w 5621432"/>
                <a:gd name="connsiteY84" fmla="*/ 2254727 h 4315196"/>
                <a:gd name="connsiteX85" fmla="*/ 3580953 w 5621432"/>
                <a:gd name="connsiteY85" fmla="*/ 2235677 h 4315196"/>
                <a:gd name="connsiteX86" fmla="*/ 3733353 w 5621432"/>
                <a:gd name="connsiteY86" fmla="*/ 2340452 h 4315196"/>
                <a:gd name="connsiteX87" fmla="*/ 3800028 w 5621432"/>
                <a:gd name="connsiteY87" fmla="*/ 2330927 h 4315196"/>
                <a:gd name="connsiteX88" fmla="*/ 3923853 w 5621432"/>
                <a:gd name="connsiteY88" fmla="*/ 2283302 h 4315196"/>
                <a:gd name="connsiteX89" fmla="*/ 3961953 w 5621432"/>
                <a:gd name="connsiteY89" fmla="*/ 2369027 h 4315196"/>
                <a:gd name="connsiteX90" fmla="*/ 4038153 w 5621432"/>
                <a:gd name="connsiteY90" fmla="*/ 2426177 h 4315196"/>
                <a:gd name="connsiteX91" fmla="*/ 4123878 w 5621432"/>
                <a:gd name="connsiteY91" fmla="*/ 2407127 h 4315196"/>
                <a:gd name="connsiteX92" fmla="*/ 4200078 w 5621432"/>
                <a:gd name="connsiteY92" fmla="*/ 2340452 h 4315196"/>
                <a:gd name="connsiteX93" fmla="*/ 4247703 w 5621432"/>
                <a:gd name="connsiteY93" fmla="*/ 2216627 h 4315196"/>
                <a:gd name="connsiteX94" fmla="*/ 4285803 w 5621432"/>
                <a:gd name="connsiteY94" fmla="*/ 2149952 h 4315196"/>
                <a:gd name="connsiteX95" fmla="*/ 4257228 w 5621432"/>
                <a:gd name="connsiteY95" fmla="*/ 2092802 h 4315196"/>
                <a:gd name="connsiteX96" fmla="*/ 4304853 w 5621432"/>
                <a:gd name="connsiteY96" fmla="*/ 2017602 h 4315196"/>
                <a:gd name="connsiteX97" fmla="*/ 4371528 w 5621432"/>
                <a:gd name="connsiteY97" fmla="*/ 2026127 h 4315196"/>
                <a:gd name="connsiteX98" fmla="*/ 4447728 w 5621432"/>
                <a:gd name="connsiteY98" fmla="*/ 1988027 h 4315196"/>
                <a:gd name="connsiteX99" fmla="*/ 4495353 w 5621432"/>
                <a:gd name="connsiteY99" fmla="*/ 2035652 h 4315196"/>
                <a:gd name="connsiteX100" fmla="*/ 4533453 w 5621432"/>
                <a:gd name="connsiteY100" fmla="*/ 2017602 h 4315196"/>
                <a:gd name="connsiteX101" fmla="*/ 4523928 w 5621432"/>
                <a:gd name="connsiteY101" fmla="*/ 1959452 h 4315196"/>
                <a:gd name="connsiteX102" fmla="*/ 4562028 w 5621432"/>
                <a:gd name="connsiteY102" fmla="*/ 1911827 h 4315196"/>
                <a:gd name="connsiteX103" fmla="*/ 4562028 w 5621432"/>
                <a:gd name="connsiteY103" fmla="*/ 1835627 h 4315196"/>
                <a:gd name="connsiteX104" fmla="*/ 4619178 w 5621432"/>
                <a:gd name="connsiteY104" fmla="*/ 1788002 h 4315196"/>
                <a:gd name="connsiteX105" fmla="*/ 4600128 w 5621432"/>
                <a:gd name="connsiteY105" fmla="*/ 1759427 h 4315196"/>
                <a:gd name="connsiteX106" fmla="*/ 4657278 w 5621432"/>
                <a:gd name="connsiteY106" fmla="*/ 1711802 h 4315196"/>
                <a:gd name="connsiteX107" fmla="*/ 4666803 w 5621432"/>
                <a:gd name="connsiteY107" fmla="*/ 1673702 h 4315196"/>
                <a:gd name="connsiteX108" fmla="*/ 4733478 w 5621432"/>
                <a:gd name="connsiteY108" fmla="*/ 1664177 h 4315196"/>
                <a:gd name="connsiteX109" fmla="*/ 4771578 w 5621432"/>
                <a:gd name="connsiteY109" fmla="*/ 1635602 h 4315196"/>
                <a:gd name="connsiteX110" fmla="*/ 4819203 w 5621432"/>
                <a:gd name="connsiteY110" fmla="*/ 1587977 h 4315196"/>
                <a:gd name="connsiteX111" fmla="*/ 4800153 w 5621432"/>
                <a:gd name="connsiteY111" fmla="*/ 1559402 h 4315196"/>
                <a:gd name="connsiteX112" fmla="*/ 4723953 w 5621432"/>
                <a:gd name="connsiteY112" fmla="*/ 1483202 h 4315196"/>
                <a:gd name="connsiteX113" fmla="*/ 4685853 w 5621432"/>
                <a:gd name="connsiteY113" fmla="*/ 1435577 h 4315196"/>
                <a:gd name="connsiteX114" fmla="*/ 4723953 w 5621432"/>
                <a:gd name="connsiteY114" fmla="*/ 1416527 h 4315196"/>
                <a:gd name="connsiteX115" fmla="*/ 4733478 w 5621432"/>
                <a:gd name="connsiteY115" fmla="*/ 1378427 h 4315196"/>
                <a:gd name="connsiteX116" fmla="*/ 4762053 w 5621432"/>
                <a:gd name="connsiteY116" fmla="*/ 1321277 h 4315196"/>
                <a:gd name="connsiteX117" fmla="*/ 4883954 w 5621432"/>
                <a:gd name="connsiteY117" fmla="*/ 1335209 h 4315196"/>
                <a:gd name="connsiteX118" fmla="*/ 4855623 w 5621432"/>
                <a:gd name="connsiteY118" fmla="*/ 1317774 h 4315196"/>
                <a:gd name="connsiteX119" fmla="*/ 4618931 w 5621432"/>
                <a:gd name="connsiteY119" fmla="*/ 1263151 h 4315196"/>
                <a:gd name="connsiteX120" fmla="*/ 4382239 w 5621432"/>
                <a:gd name="connsiteY120" fmla="*/ 1208528 h 4315196"/>
                <a:gd name="connsiteX121" fmla="*/ 4086374 w 5621432"/>
                <a:gd name="connsiteY121" fmla="*/ 990037 h 4315196"/>
                <a:gd name="connsiteX122" fmla="*/ 3849683 w 5621432"/>
                <a:gd name="connsiteY122" fmla="*/ 1044660 h 4315196"/>
                <a:gd name="connsiteX123" fmla="*/ 3790510 w 5621432"/>
                <a:gd name="connsiteY123" fmla="*/ 935415 h 4315196"/>
                <a:gd name="connsiteX124" fmla="*/ 3672164 w 5621432"/>
                <a:gd name="connsiteY124" fmla="*/ 880792 h 4315196"/>
                <a:gd name="connsiteX125" fmla="*/ 3494645 w 5621432"/>
                <a:gd name="connsiteY125" fmla="*/ 1099283 h 4315196"/>
                <a:gd name="connsiteX126" fmla="*/ 3198780 w 5621432"/>
                <a:gd name="connsiteY126" fmla="*/ 1044660 h 4315196"/>
                <a:gd name="connsiteX127" fmla="*/ 3080434 w 5621432"/>
                <a:gd name="connsiteY127" fmla="*/ 935415 h 4315196"/>
                <a:gd name="connsiteX128" fmla="*/ 3078456 w 5621432"/>
                <a:gd name="connsiteY128" fmla="*/ 929936 h 4315196"/>
                <a:gd name="connsiteX129" fmla="*/ 3195340 w 5621432"/>
                <a:gd name="connsiteY129" fmla="*/ 1037832 h 4315196"/>
                <a:gd name="connsiteX130" fmla="*/ 3491205 w 5621432"/>
                <a:gd name="connsiteY130" fmla="*/ 1092455 h 4315196"/>
                <a:gd name="connsiteX131" fmla="*/ 2545655 w 5621432"/>
                <a:gd name="connsiteY131" fmla="*/ 328411 h 4315196"/>
                <a:gd name="connsiteX132" fmla="*/ 2840302 w 5621432"/>
                <a:gd name="connsiteY132" fmla="*/ 491605 h 4315196"/>
                <a:gd name="connsiteX133" fmla="*/ 2958648 w 5621432"/>
                <a:gd name="connsiteY133" fmla="*/ 491605 h 4315196"/>
                <a:gd name="connsiteX134" fmla="*/ 2958648 w 5621432"/>
                <a:gd name="connsiteY134" fmla="*/ 498433 h 4315196"/>
                <a:gd name="connsiteX135" fmla="*/ 2843742 w 5621432"/>
                <a:gd name="connsiteY135" fmla="*/ 498433 h 4315196"/>
                <a:gd name="connsiteX136" fmla="*/ 2547877 w 5621432"/>
                <a:gd name="connsiteY136" fmla="*/ 334565 h 4315196"/>
                <a:gd name="connsiteX137" fmla="*/ 177347 w 5621432"/>
                <a:gd name="connsiteY137" fmla="*/ 327896 h 4315196"/>
                <a:gd name="connsiteX138" fmla="*/ 180959 w 5621432"/>
                <a:gd name="connsiteY138" fmla="*/ 334565 h 4315196"/>
                <a:gd name="connsiteX139" fmla="*/ 62613 w 5621432"/>
                <a:gd name="connsiteY139" fmla="*/ 443810 h 4315196"/>
                <a:gd name="connsiteX140" fmla="*/ 3440 w 5621432"/>
                <a:gd name="connsiteY140" fmla="*/ 662301 h 4315196"/>
                <a:gd name="connsiteX141" fmla="*/ 3440 w 5621432"/>
                <a:gd name="connsiteY141" fmla="*/ 711683 h 4315196"/>
                <a:gd name="connsiteX142" fmla="*/ 0 w 5621432"/>
                <a:gd name="connsiteY142" fmla="*/ 710096 h 4315196"/>
                <a:gd name="connsiteX143" fmla="*/ 0 w 5621432"/>
                <a:gd name="connsiteY143" fmla="*/ 655473 h 4315196"/>
                <a:gd name="connsiteX144" fmla="*/ 59173 w 5621432"/>
                <a:gd name="connsiteY144" fmla="*/ 436982 h 4315196"/>
                <a:gd name="connsiteX145" fmla="*/ 2485265 w 5621432"/>
                <a:gd name="connsiteY145" fmla="*/ 163868 h 4315196"/>
                <a:gd name="connsiteX146" fmla="*/ 2487869 w 5621432"/>
                <a:gd name="connsiteY146" fmla="*/ 171082 h 4315196"/>
                <a:gd name="connsiteX147" fmla="*/ 2370359 w 5621432"/>
                <a:gd name="connsiteY147" fmla="*/ 225319 h 4315196"/>
                <a:gd name="connsiteX148" fmla="*/ 2192840 w 5621432"/>
                <a:gd name="connsiteY148" fmla="*/ 225319 h 4315196"/>
                <a:gd name="connsiteX149" fmla="*/ 2192840 w 5621432"/>
                <a:gd name="connsiteY149" fmla="*/ 279942 h 4315196"/>
                <a:gd name="connsiteX150" fmla="*/ 2252013 w 5621432"/>
                <a:gd name="connsiteY150" fmla="*/ 498433 h 4315196"/>
                <a:gd name="connsiteX151" fmla="*/ 2133667 w 5621432"/>
                <a:gd name="connsiteY151" fmla="*/ 662301 h 4315196"/>
                <a:gd name="connsiteX152" fmla="*/ 1896975 w 5621432"/>
                <a:gd name="connsiteY152" fmla="*/ 607678 h 4315196"/>
                <a:gd name="connsiteX153" fmla="*/ 1660283 w 5621432"/>
                <a:gd name="connsiteY153" fmla="*/ 662301 h 4315196"/>
                <a:gd name="connsiteX154" fmla="*/ 1601110 w 5621432"/>
                <a:gd name="connsiteY154" fmla="*/ 880792 h 4315196"/>
                <a:gd name="connsiteX155" fmla="*/ 1305245 w 5621432"/>
                <a:gd name="connsiteY155" fmla="*/ 880792 h 4315196"/>
                <a:gd name="connsiteX156" fmla="*/ 1186899 w 5621432"/>
                <a:gd name="connsiteY156" fmla="*/ 771546 h 4315196"/>
                <a:gd name="connsiteX157" fmla="*/ 1127727 w 5621432"/>
                <a:gd name="connsiteY157" fmla="*/ 716924 h 4315196"/>
                <a:gd name="connsiteX158" fmla="*/ 1127727 w 5621432"/>
                <a:gd name="connsiteY158" fmla="*/ 771546 h 4315196"/>
                <a:gd name="connsiteX159" fmla="*/ 950208 w 5621432"/>
                <a:gd name="connsiteY159" fmla="*/ 826169 h 4315196"/>
                <a:gd name="connsiteX160" fmla="*/ 772689 w 5621432"/>
                <a:gd name="connsiteY160" fmla="*/ 553056 h 4315196"/>
                <a:gd name="connsiteX161" fmla="*/ 654343 w 5621432"/>
                <a:gd name="connsiteY161" fmla="*/ 553056 h 4315196"/>
                <a:gd name="connsiteX162" fmla="*/ 654343 w 5621432"/>
                <a:gd name="connsiteY162" fmla="*/ 546228 h 4315196"/>
                <a:gd name="connsiteX163" fmla="*/ 769249 w 5621432"/>
                <a:gd name="connsiteY163" fmla="*/ 546228 h 4315196"/>
                <a:gd name="connsiteX164" fmla="*/ 946768 w 5621432"/>
                <a:gd name="connsiteY164" fmla="*/ 819341 h 4315196"/>
                <a:gd name="connsiteX165" fmla="*/ 1124286 w 5621432"/>
                <a:gd name="connsiteY165" fmla="*/ 764718 h 4315196"/>
                <a:gd name="connsiteX166" fmla="*/ 1124286 w 5621432"/>
                <a:gd name="connsiteY166" fmla="*/ 710096 h 4315196"/>
                <a:gd name="connsiteX167" fmla="*/ 1183459 w 5621432"/>
                <a:gd name="connsiteY167" fmla="*/ 764718 h 4315196"/>
                <a:gd name="connsiteX168" fmla="*/ 1301805 w 5621432"/>
                <a:gd name="connsiteY168" fmla="*/ 873964 h 4315196"/>
                <a:gd name="connsiteX169" fmla="*/ 1597670 w 5621432"/>
                <a:gd name="connsiteY169" fmla="*/ 873964 h 4315196"/>
                <a:gd name="connsiteX170" fmla="*/ 1656843 w 5621432"/>
                <a:gd name="connsiteY170" fmla="*/ 655473 h 4315196"/>
                <a:gd name="connsiteX171" fmla="*/ 1893535 w 5621432"/>
                <a:gd name="connsiteY171" fmla="*/ 600850 h 4315196"/>
                <a:gd name="connsiteX172" fmla="*/ 2130227 w 5621432"/>
                <a:gd name="connsiteY172" fmla="*/ 655473 h 4315196"/>
                <a:gd name="connsiteX173" fmla="*/ 2248573 w 5621432"/>
                <a:gd name="connsiteY173" fmla="*/ 491605 h 4315196"/>
                <a:gd name="connsiteX174" fmla="*/ 2189400 w 5621432"/>
                <a:gd name="connsiteY174" fmla="*/ 273114 h 4315196"/>
                <a:gd name="connsiteX175" fmla="*/ 2189400 w 5621432"/>
                <a:gd name="connsiteY175" fmla="*/ 218491 h 4315196"/>
                <a:gd name="connsiteX176" fmla="*/ 2366919 w 5621432"/>
                <a:gd name="connsiteY176" fmla="*/ 218491 h 4315196"/>
                <a:gd name="connsiteX177" fmla="*/ 118346 w 5621432"/>
                <a:gd name="connsiteY177" fmla="*/ 0 h 4315196"/>
                <a:gd name="connsiteX178" fmla="*/ 236692 w 5621432"/>
                <a:gd name="connsiteY178" fmla="*/ 0 h 4315196"/>
                <a:gd name="connsiteX179" fmla="*/ 295865 w 5621432"/>
                <a:gd name="connsiteY179" fmla="*/ 109246 h 4315196"/>
                <a:gd name="connsiteX180" fmla="*/ 473384 w 5621432"/>
                <a:gd name="connsiteY180" fmla="*/ 109246 h 4315196"/>
                <a:gd name="connsiteX181" fmla="*/ 650903 w 5621432"/>
                <a:gd name="connsiteY181" fmla="*/ 273114 h 4315196"/>
                <a:gd name="connsiteX182" fmla="*/ 650903 w 5621432"/>
                <a:gd name="connsiteY182" fmla="*/ 276766 h 4315196"/>
                <a:gd name="connsiteX183" fmla="*/ 476824 w 5621432"/>
                <a:gd name="connsiteY183" fmla="*/ 116074 h 4315196"/>
                <a:gd name="connsiteX184" fmla="*/ 299305 w 5621432"/>
                <a:gd name="connsiteY184" fmla="*/ 116074 h 4315196"/>
                <a:gd name="connsiteX185" fmla="*/ 240132 w 5621432"/>
                <a:gd name="connsiteY185" fmla="*/ 6828 h 4315196"/>
                <a:gd name="connsiteX186" fmla="*/ 121786 w 5621432"/>
                <a:gd name="connsiteY186" fmla="*/ 6828 h 4315196"/>
                <a:gd name="connsiteX187" fmla="*/ 121786 w 5621432"/>
                <a:gd name="connsiteY187" fmla="*/ 224842 h 4315196"/>
                <a:gd name="connsiteX188" fmla="*/ 118346 w 5621432"/>
                <a:gd name="connsiteY188" fmla="*/ 218491 h 431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5621432" h="4315196">
                  <a:moveTo>
                    <a:pt x="1597670" y="4265814"/>
                  </a:moveTo>
                  <a:lnTo>
                    <a:pt x="1601110" y="4267402"/>
                  </a:lnTo>
                  <a:lnTo>
                    <a:pt x="1601110" y="4315196"/>
                  </a:lnTo>
                  <a:lnTo>
                    <a:pt x="1597670" y="4315196"/>
                  </a:lnTo>
                  <a:close/>
                  <a:moveTo>
                    <a:pt x="1479324" y="3933314"/>
                  </a:moveTo>
                  <a:lnTo>
                    <a:pt x="1482764" y="3939665"/>
                  </a:lnTo>
                  <a:lnTo>
                    <a:pt x="1482764" y="4207538"/>
                  </a:lnTo>
                  <a:lnTo>
                    <a:pt x="1479324" y="4205951"/>
                  </a:lnTo>
                  <a:close/>
                  <a:moveTo>
                    <a:pt x="3551353" y="3386610"/>
                  </a:moveTo>
                  <a:lnTo>
                    <a:pt x="3727897" y="3386610"/>
                  </a:lnTo>
                  <a:lnTo>
                    <a:pt x="3729746" y="3393438"/>
                  </a:lnTo>
                  <a:lnTo>
                    <a:pt x="3553818" y="3393438"/>
                  </a:lnTo>
                  <a:close/>
                  <a:moveTo>
                    <a:pt x="1005046" y="3223568"/>
                  </a:moveTo>
                  <a:lnTo>
                    <a:pt x="1009381" y="3229570"/>
                  </a:lnTo>
                  <a:lnTo>
                    <a:pt x="951103" y="3283367"/>
                  </a:lnTo>
                  <a:lnTo>
                    <a:pt x="946768" y="3277364"/>
                  </a:lnTo>
                  <a:close/>
                  <a:moveTo>
                    <a:pt x="2899475" y="3120324"/>
                  </a:moveTo>
                  <a:lnTo>
                    <a:pt x="2902915" y="3120324"/>
                  </a:lnTo>
                  <a:lnTo>
                    <a:pt x="2902915" y="3443350"/>
                  </a:lnTo>
                  <a:lnTo>
                    <a:pt x="2899475" y="3441233"/>
                  </a:lnTo>
                  <a:close/>
                  <a:moveTo>
                    <a:pt x="532481" y="1695265"/>
                  </a:moveTo>
                  <a:lnTo>
                    <a:pt x="535997" y="1700133"/>
                  </a:lnTo>
                  <a:lnTo>
                    <a:pt x="477156" y="3221001"/>
                  </a:lnTo>
                  <a:lnTo>
                    <a:pt x="473384" y="3222742"/>
                  </a:lnTo>
                  <a:close/>
                  <a:moveTo>
                    <a:pt x="531945" y="1475097"/>
                  </a:moveTo>
                  <a:lnTo>
                    <a:pt x="535997" y="1481642"/>
                  </a:lnTo>
                  <a:lnTo>
                    <a:pt x="418770" y="1535749"/>
                  </a:lnTo>
                  <a:lnTo>
                    <a:pt x="414211" y="1529437"/>
                  </a:lnTo>
                  <a:close/>
                  <a:moveTo>
                    <a:pt x="295865" y="932240"/>
                  </a:moveTo>
                  <a:lnTo>
                    <a:pt x="299305" y="935415"/>
                  </a:lnTo>
                  <a:lnTo>
                    <a:pt x="299305" y="1098012"/>
                  </a:lnTo>
                  <a:lnTo>
                    <a:pt x="295865" y="1092455"/>
                  </a:lnTo>
                  <a:close/>
                  <a:moveTo>
                    <a:pt x="3668724" y="873964"/>
                  </a:moveTo>
                  <a:lnTo>
                    <a:pt x="3787070" y="928587"/>
                  </a:lnTo>
                  <a:lnTo>
                    <a:pt x="3846243" y="1037832"/>
                  </a:lnTo>
                  <a:lnTo>
                    <a:pt x="4082934" y="983209"/>
                  </a:lnTo>
                  <a:lnTo>
                    <a:pt x="4378799" y="1201700"/>
                  </a:lnTo>
                  <a:lnTo>
                    <a:pt x="4615491" y="1256323"/>
                  </a:lnTo>
                  <a:lnTo>
                    <a:pt x="4852183" y="1310946"/>
                  </a:lnTo>
                  <a:lnTo>
                    <a:pt x="5207221" y="1529437"/>
                  </a:lnTo>
                  <a:lnTo>
                    <a:pt x="5384740" y="1584060"/>
                  </a:lnTo>
                  <a:lnTo>
                    <a:pt x="5621432" y="1747928"/>
                  </a:lnTo>
                  <a:lnTo>
                    <a:pt x="5621432" y="2021041"/>
                  </a:lnTo>
                  <a:lnTo>
                    <a:pt x="5503086" y="2021041"/>
                  </a:lnTo>
                  <a:lnTo>
                    <a:pt x="5266394" y="2130287"/>
                  </a:lnTo>
                  <a:lnTo>
                    <a:pt x="4911356" y="2130287"/>
                  </a:lnTo>
                  <a:lnTo>
                    <a:pt x="4793010" y="2239532"/>
                  </a:lnTo>
                  <a:lnTo>
                    <a:pt x="4793010" y="2294155"/>
                  </a:lnTo>
                  <a:lnTo>
                    <a:pt x="4852183" y="2403401"/>
                  </a:lnTo>
                  <a:lnTo>
                    <a:pt x="4852183" y="2458023"/>
                  </a:lnTo>
                  <a:lnTo>
                    <a:pt x="4793010" y="2567269"/>
                  </a:lnTo>
                  <a:lnTo>
                    <a:pt x="4852183" y="2567269"/>
                  </a:lnTo>
                  <a:lnTo>
                    <a:pt x="5148048" y="2895005"/>
                  </a:lnTo>
                  <a:lnTo>
                    <a:pt x="5207221" y="3113496"/>
                  </a:lnTo>
                  <a:lnTo>
                    <a:pt x="5148048" y="3277364"/>
                  </a:lnTo>
                  <a:lnTo>
                    <a:pt x="5148048" y="3331987"/>
                  </a:lnTo>
                  <a:lnTo>
                    <a:pt x="5088875" y="3441233"/>
                  </a:lnTo>
                  <a:lnTo>
                    <a:pt x="4970529" y="3441233"/>
                  </a:lnTo>
                  <a:lnTo>
                    <a:pt x="4911356" y="3331987"/>
                  </a:lnTo>
                  <a:lnTo>
                    <a:pt x="4852183" y="3331987"/>
                  </a:lnTo>
                  <a:lnTo>
                    <a:pt x="4674664" y="2949628"/>
                  </a:lnTo>
                  <a:lnTo>
                    <a:pt x="4497145" y="2949628"/>
                  </a:lnTo>
                  <a:lnTo>
                    <a:pt x="4378799" y="2840382"/>
                  </a:lnTo>
                  <a:lnTo>
                    <a:pt x="4319626" y="2895005"/>
                  </a:lnTo>
                  <a:lnTo>
                    <a:pt x="4260454" y="3113496"/>
                  </a:lnTo>
                  <a:lnTo>
                    <a:pt x="4082934" y="3004251"/>
                  </a:lnTo>
                  <a:lnTo>
                    <a:pt x="4082934" y="3168119"/>
                  </a:lnTo>
                  <a:lnTo>
                    <a:pt x="3964589" y="3222742"/>
                  </a:lnTo>
                  <a:lnTo>
                    <a:pt x="3905416" y="3168119"/>
                  </a:lnTo>
                  <a:lnTo>
                    <a:pt x="3787070" y="3168119"/>
                  </a:lnTo>
                  <a:lnTo>
                    <a:pt x="3734248" y="3151866"/>
                  </a:lnTo>
                  <a:lnTo>
                    <a:pt x="3723828" y="3131027"/>
                  </a:lnTo>
                  <a:lnTo>
                    <a:pt x="3638103" y="3035777"/>
                  </a:lnTo>
                  <a:lnTo>
                    <a:pt x="3561903" y="3073877"/>
                  </a:lnTo>
                  <a:lnTo>
                    <a:pt x="3495228" y="2997677"/>
                  </a:lnTo>
                  <a:lnTo>
                    <a:pt x="3438078" y="2892902"/>
                  </a:lnTo>
                  <a:lnTo>
                    <a:pt x="3323778" y="2854802"/>
                  </a:lnTo>
                  <a:lnTo>
                    <a:pt x="3285678" y="2778602"/>
                  </a:lnTo>
                  <a:lnTo>
                    <a:pt x="3266628" y="2673827"/>
                  </a:lnTo>
                  <a:lnTo>
                    <a:pt x="3342828" y="2607152"/>
                  </a:lnTo>
                  <a:lnTo>
                    <a:pt x="3457128" y="2530952"/>
                  </a:lnTo>
                  <a:lnTo>
                    <a:pt x="3428553" y="2435702"/>
                  </a:lnTo>
                  <a:lnTo>
                    <a:pt x="3352353" y="2349977"/>
                  </a:lnTo>
                  <a:lnTo>
                    <a:pt x="3466653" y="2302352"/>
                  </a:lnTo>
                  <a:lnTo>
                    <a:pt x="3466653" y="2254727"/>
                  </a:lnTo>
                  <a:lnTo>
                    <a:pt x="3580953" y="2235677"/>
                  </a:lnTo>
                  <a:lnTo>
                    <a:pt x="3733353" y="2340452"/>
                  </a:lnTo>
                  <a:lnTo>
                    <a:pt x="3800028" y="2330927"/>
                  </a:lnTo>
                  <a:lnTo>
                    <a:pt x="3923853" y="2283302"/>
                  </a:lnTo>
                  <a:lnTo>
                    <a:pt x="3961953" y="2369027"/>
                  </a:lnTo>
                  <a:lnTo>
                    <a:pt x="4038153" y="2426177"/>
                  </a:lnTo>
                  <a:lnTo>
                    <a:pt x="4123878" y="2407127"/>
                  </a:lnTo>
                  <a:lnTo>
                    <a:pt x="4200078" y="2340452"/>
                  </a:lnTo>
                  <a:lnTo>
                    <a:pt x="4247703" y="2216627"/>
                  </a:lnTo>
                  <a:lnTo>
                    <a:pt x="4285803" y="2149952"/>
                  </a:lnTo>
                  <a:lnTo>
                    <a:pt x="4257228" y="2092802"/>
                  </a:lnTo>
                  <a:lnTo>
                    <a:pt x="4304853" y="2017602"/>
                  </a:lnTo>
                  <a:lnTo>
                    <a:pt x="4371528" y="2026127"/>
                  </a:lnTo>
                  <a:lnTo>
                    <a:pt x="4447728" y="1988027"/>
                  </a:lnTo>
                  <a:lnTo>
                    <a:pt x="4495353" y="2035652"/>
                  </a:lnTo>
                  <a:lnTo>
                    <a:pt x="4533453" y="2017602"/>
                  </a:lnTo>
                  <a:lnTo>
                    <a:pt x="4523928" y="1959452"/>
                  </a:lnTo>
                  <a:lnTo>
                    <a:pt x="4562028" y="1911827"/>
                  </a:lnTo>
                  <a:lnTo>
                    <a:pt x="4562028" y="1835627"/>
                  </a:lnTo>
                  <a:lnTo>
                    <a:pt x="4619178" y="1788002"/>
                  </a:lnTo>
                  <a:lnTo>
                    <a:pt x="4600128" y="1759427"/>
                  </a:lnTo>
                  <a:lnTo>
                    <a:pt x="4657278" y="1711802"/>
                  </a:lnTo>
                  <a:lnTo>
                    <a:pt x="4666803" y="1673702"/>
                  </a:lnTo>
                  <a:lnTo>
                    <a:pt x="4733478" y="1664177"/>
                  </a:lnTo>
                  <a:lnTo>
                    <a:pt x="4771578" y="1635602"/>
                  </a:lnTo>
                  <a:lnTo>
                    <a:pt x="4819203" y="1587977"/>
                  </a:lnTo>
                  <a:lnTo>
                    <a:pt x="4800153" y="1559402"/>
                  </a:lnTo>
                  <a:lnTo>
                    <a:pt x="4723953" y="1483202"/>
                  </a:lnTo>
                  <a:lnTo>
                    <a:pt x="4685853" y="1435577"/>
                  </a:lnTo>
                  <a:lnTo>
                    <a:pt x="4723953" y="1416527"/>
                  </a:lnTo>
                  <a:lnTo>
                    <a:pt x="4733478" y="1378427"/>
                  </a:lnTo>
                  <a:lnTo>
                    <a:pt x="4762053" y="1321277"/>
                  </a:lnTo>
                  <a:lnTo>
                    <a:pt x="4883954" y="1335209"/>
                  </a:lnTo>
                  <a:lnTo>
                    <a:pt x="4855623" y="1317774"/>
                  </a:lnTo>
                  <a:lnTo>
                    <a:pt x="4618931" y="1263151"/>
                  </a:lnTo>
                  <a:lnTo>
                    <a:pt x="4382239" y="1208528"/>
                  </a:lnTo>
                  <a:lnTo>
                    <a:pt x="4086374" y="990037"/>
                  </a:lnTo>
                  <a:lnTo>
                    <a:pt x="3849683" y="1044660"/>
                  </a:lnTo>
                  <a:lnTo>
                    <a:pt x="3790510" y="935415"/>
                  </a:lnTo>
                  <a:lnTo>
                    <a:pt x="3672164" y="880792"/>
                  </a:lnTo>
                  <a:lnTo>
                    <a:pt x="3494645" y="1099283"/>
                  </a:lnTo>
                  <a:lnTo>
                    <a:pt x="3198780" y="1044660"/>
                  </a:lnTo>
                  <a:lnTo>
                    <a:pt x="3080434" y="935415"/>
                  </a:lnTo>
                  <a:lnTo>
                    <a:pt x="3078456" y="929936"/>
                  </a:lnTo>
                  <a:lnTo>
                    <a:pt x="3195340" y="1037832"/>
                  </a:lnTo>
                  <a:lnTo>
                    <a:pt x="3491205" y="1092455"/>
                  </a:lnTo>
                  <a:close/>
                  <a:moveTo>
                    <a:pt x="2545655" y="328411"/>
                  </a:moveTo>
                  <a:lnTo>
                    <a:pt x="2840302" y="491605"/>
                  </a:lnTo>
                  <a:lnTo>
                    <a:pt x="2958648" y="491605"/>
                  </a:lnTo>
                  <a:lnTo>
                    <a:pt x="2958648" y="498433"/>
                  </a:lnTo>
                  <a:lnTo>
                    <a:pt x="2843742" y="498433"/>
                  </a:lnTo>
                  <a:lnTo>
                    <a:pt x="2547877" y="334565"/>
                  </a:lnTo>
                  <a:close/>
                  <a:moveTo>
                    <a:pt x="177347" y="327896"/>
                  </a:moveTo>
                  <a:lnTo>
                    <a:pt x="180959" y="334565"/>
                  </a:lnTo>
                  <a:lnTo>
                    <a:pt x="62613" y="443810"/>
                  </a:lnTo>
                  <a:lnTo>
                    <a:pt x="3440" y="662301"/>
                  </a:lnTo>
                  <a:lnTo>
                    <a:pt x="3440" y="711683"/>
                  </a:lnTo>
                  <a:lnTo>
                    <a:pt x="0" y="710096"/>
                  </a:lnTo>
                  <a:lnTo>
                    <a:pt x="0" y="655473"/>
                  </a:lnTo>
                  <a:lnTo>
                    <a:pt x="59173" y="436982"/>
                  </a:lnTo>
                  <a:close/>
                  <a:moveTo>
                    <a:pt x="2485265" y="163868"/>
                  </a:moveTo>
                  <a:lnTo>
                    <a:pt x="2487869" y="171082"/>
                  </a:lnTo>
                  <a:lnTo>
                    <a:pt x="2370359" y="225319"/>
                  </a:lnTo>
                  <a:lnTo>
                    <a:pt x="2192840" y="225319"/>
                  </a:lnTo>
                  <a:lnTo>
                    <a:pt x="2192840" y="279942"/>
                  </a:lnTo>
                  <a:lnTo>
                    <a:pt x="2252013" y="498433"/>
                  </a:lnTo>
                  <a:lnTo>
                    <a:pt x="2133667" y="662301"/>
                  </a:lnTo>
                  <a:lnTo>
                    <a:pt x="1896975" y="607678"/>
                  </a:lnTo>
                  <a:lnTo>
                    <a:pt x="1660283" y="662301"/>
                  </a:lnTo>
                  <a:lnTo>
                    <a:pt x="1601110" y="880792"/>
                  </a:lnTo>
                  <a:lnTo>
                    <a:pt x="1305245" y="880792"/>
                  </a:lnTo>
                  <a:lnTo>
                    <a:pt x="1186899" y="771546"/>
                  </a:lnTo>
                  <a:lnTo>
                    <a:pt x="1127727" y="716924"/>
                  </a:lnTo>
                  <a:lnTo>
                    <a:pt x="1127727" y="771546"/>
                  </a:lnTo>
                  <a:lnTo>
                    <a:pt x="950208" y="826169"/>
                  </a:lnTo>
                  <a:lnTo>
                    <a:pt x="772689" y="553056"/>
                  </a:lnTo>
                  <a:lnTo>
                    <a:pt x="654343" y="553056"/>
                  </a:lnTo>
                  <a:lnTo>
                    <a:pt x="654343" y="546228"/>
                  </a:lnTo>
                  <a:lnTo>
                    <a:pt x="769249" y="546228"/>
                  </a:lnTo>
                  <a:lnTo>
                    <a:pt x="946768" y="819341"/>
                  </a:lnTo>
                  <a:lnTo>
                    <a:pt x="1124286" y="764718"/>
                  </a:lnTo>
                  <a:lnTo>
                    <a:pt x="1124286" y="710096"/>
                  </a:lnTo>
                  <a:lnTo>
                    <a:pt x="1183459" y="764718"/>
                  </a:lnTo>
                  <a:lnTo>
                    <a:pt x="1301805" y="873964"/>
                  </a:lnTo>
                  <a:lnTo>
                    <a:pt x="1597670" y="873964"/>
                  </a:lnTo>
                  <a:lnTo>
                    <a:pt x="1656843" y="655473"/>
                  </a:lnTo>
                  <a:lnTo>
                    <a:pt x="1893535" y="600850"/>
                  </a:lnTo>
                  <a:lnTo>
                    <a:pt x="2130227" y="655473"/>
                  </a:lnTo>
                  <a:lnTo>
                    <a:pt x="2248573" y="491605"/>
                  </a:lnTo>
                  <a:lnTo>
                    <a:pt x="2189400" y="273114"/>
                  </a:lnTo>
                  <a:lnTo>
                    <a:pt x="2189400" y="218491"/>
                  </a:lnTo>
                  <a:lnTo>
                    <a:pt x="2366919" y="218491"/>
                  </a:lnTo>
                  <a:close/>
                  <a:moveTo>
                    <a:pt x="118346" y="0"/>
                  </a:moveTo>
                  <a:lnTo>
                    <a:pt x="236692" y="0"/>
                  </a:lnTo>
                  <a:lnTo>
                    <a:pt x="295865" y="109246"/>
                  </a:lnTo>
                  <a:lnTo>
                    <a:pt x="473384" y="109246"/>
                  </a:lnTo>
                  <a:lnTo>
                    <a:pt x="650903" y="273114"/>
                  </a:lnTo>
                  <a:lnTo>
                    <a:pt x="650903" y="276766"/>
                  </a:lnTo>
                  <a:lnTo>
                    <a:pt x="476824" y="116074"/>
                  </a:lnTo>
                  <a:lnTo>
                    <a:pt x="299305" y="116074"/>
                  </a:lnTo>
                  <a:lnTo>
                    <a:pt x="240132" y="6828"/>
                  </a:lnTo>
                  <a:lnTo>
                    <a:pt x="121786" y="6828"/>
                  </a:lnTo>
                  <a:lnTo>
                    <a:pt x="121786" y="224842"/>
                  </a:lnTo>
                  <a:lnTo>
                    <a:pt x="118346" y="218491"/>
                  </a:lnTo>
                  <a:close/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" name="任意多边形 244"/>
            <p:cNvSpPr/>
            <p:nvPr/>
          </p:nvSpPr>
          <p:spPr bwMode="gray">
            <a:xfrm>
              <a:off x="3862" y="5769"/>
              <a:ext cx="1901" cy="1694"/>
            </a:xfrm>
            <a:custGeom>
              <a:avLst/>
              <a:gdLst>
                <a:gd name="connsiteX0" fmla="*/ 118346 w 4880514"/>
                <a:gd name="connsiteY0" fmla="*/ 0 h 4315196"/>
                <a:gd name="connsiteX1" fmla="*/ 236692 w 4880514"/>
                <a:gd name="connsiteY1" fmla="*/ 0 h 4315196"/>
                <a:gd name="connsiteX2" fmla="*/ 295865 w 4880514"/>
                <a:gd name="connsiteY2" fmla="*/ 109246 h 4315196"/>
                <a:gd name="connsiteX3" fmla="*/ 473384 w 4880514"/>
                <a:gd name="connsiteY3" fmla="*/ 109246 h 4315196"/>
                <a:gd name="connsiteX4" fmla="*/ 650903 w 4880514"/>
                <a:gd name="connsiteY4" fmla="*/ 273114 h 4315196"/>
                <a:gd name="connsiteX5" fmla="*/ 650903 w 4880514"/>
                <a:gd name="connsiteY5" fmla="*/ 546228 h 4315196"/>
                <a:gd name="connsiteX6" fmla="*/ 769249 w 4880514"/>
                <a:gd name="connsiteY6" fmla="*/ 546228 h 4315196"/>
                <a:gd name="connsiteX7" fmla="*/ 946768 w 4880514"/>
                <a:gd name="connsiteY7" fmla="*/ 819341 h 4315196"/>
                <a:gd name="connsiteX8" fmla="*/ 1124287 w 4880514"/>
                <a:gd name="connsiteY8" fmla="*/ 764718 h 4315196"/>
                <a:gd name="connsiteX9" fmla="*/ 1124287 w 4880514"/>
                <a:gd name="connsiteY9" fmla="*/ 710096 h 4315196"/>
                <a:gd name="connsiteX10" fmla="*/ 1183459 w 4880514"/>
                <a:gd name="connsiteY10" fmla="*/ 764718 h 4315196"/>
                <a:gd name="connsiteX11" fmla="*/ 1301805 w 4880514"/>
                <a:gd name="connsiteY11" fmla="*/ 873964 h 4315196"/>
                <a:gd name="connsiteX12" fmla="*/ 1597670 w 4880514"/>
                <a:gd name="connsiteY12" fmla="*/ 873964 h 4315196"/>
                <a:gd name="connsiteX13" fmla="*/ 1656843 w 4880514"/>
                <a:gd name="connsiteY13" fmla="*/ 655473 h 4315196"/>
                <a:gd name="connsiteX14" fmla="*/ 1893535 w 4880514"/>
                <a:gd name="connsiteY14" fmla="*/ 600850 h 4315196"/>
                <a:gd name="connsiteX15" fmla="*/ 2130227 w 4880514"/>
                <a:gd name="connsiteY15" fmla="*/ 655473 h 4315196"/>
                <a:gd name="connsiteX16" fmla="*/ 2248573 w 4880514"/>
                <a:gd name="connsiteY16" fmla="*/ 491605 h 4315196"/>
                <a:gd name="connsiteX17" fmla="*/ 2189400 w 4880514"/>
                <a:gd name="connsiteY17" fmla="*/ 273114 h 4315196"/>
                <a:gd name="connsiteX18" fmla="*/ 2189400 w 4880514"/>
                <a:gd name="connsiteY18" fmla="*/ 218491 h 4315196"/>
                <a:gd name="connsiteX19" fmla="*/ 2366919 w 4880514"/>
                <a:gd name="connsiteY19" fmla="*/ 218491 h 4315196"/>
                <a:gd name="connsiteX20" fmla="*/ 2485265 w 4880514"/>
                <a:gd name="connsiteY20" fmla="*/ 163868 h 4315196"/>
                <a:gd name="connsiteX21" fmla="*/ 2544437 w 4880514"/>
                <a:gd name="connsiteY21" fmla="*/ 327737 h 4315196"/>
                <a:gd name="connsiteX22" fmla="*/ 2840302 w 4880514"/>
                <a:gd name="connsiteY22" fmla="*/ 491605 h 4315196"/>
                <a:gd name="connsiteX23" fmla="*/ 2958648 w 4880514"/>
                <a:gd name="connsiteY23" fmla="*/ 491605 h 4315196"/>
                <a:gd name="connsiteX24" fmla="*/ 2958648 w 4880514"/>
                <a:gd name="connsiteY24" fmla="*/ 600850 h 4315196"/>
                <a:gd name="connsiteX25" fmla="*/ 3076994 w 4880514"/>
                <a:gd name="connsiteY25" fmla="*/ 928587 h 4315196"/>
                <a:gd name="connsiteX26" fmla="*/ 3195340 w 4880514"/>
                <a:gd name="connsiteY26" fmla="*/ 1037832 h 4315196"/>
                <a:gd name="connsiteX27" fmla="*/ 3491205 w 4880514"/>
                <a:gd name="connsiteY27" fmla="*/ 1092455 h 4315196"/>
                <a:gd name="connsiteX28" fmla="*/ 3668724 w 4880514"/>
                <a:gd name="connsiteY28" fmla="*/ 873964 h 4315196"/>
                <a:gd name="connsiteX29" fmla="*/ 3787070 w 4880514"/>
                <a:gd name="connsiteY29" fmla="*/ 928587 h 4315196"/>
                <a:gd name="connsiteX30" fmla="*/ 3846243 w 4880514"/>
                <a:gd name="connsiteY30" fmla="*/ 1037832 h 4315196"/>
                <a:gd name="connsiteX31" fmla="*/ 4082934 w 4880514"/>
                <a:gd name="connsiteY31" fmla="*/ 983209 h 4315196"/>
                <a:gd name="connsiteX32" fmla="*/ 4378799 w 4880514"/>
                <a:gd name="connsiteY32" fmla="*/ 1201700 h 4315196"/>
                <a:gd name="connsiteX33" fmla="*/ 4615491 w 4880514"/>
                <a:gd name="connsiteY33" fmla="*/ 1256323 h 4315196"/>
                <a:gd name="connsiteX34" fmla="*/ 4852183 w 4880514"/>
                <a:gd name="connsiteY34" fmla="*/ 1310946 h 4315196"/>
                <a:gd name="connsiteX35" fmla="*/ 4880514 w 4880514"/>
                <a:gd name="connsiteY35" fmla="*/ 1328381 h 4315196"/>
                <a:gd name="connsiteX36" fmla="*/ 4758613 w 4880514"/>
                <a:gd name="connsiteY36" fmla="*/ 1314449 h 4315196"/>
                <a:gd name="connsiteX37" fmla="*/ 4730038 w 4880514"/>
                <a:gd name="connsiteY37" fmla="*/ 1371599 h 4315196"/>
                <a:gd name="connsiteX38" fmla="*/ 4720513 w 4880514"/>
                <a:gd name="connsiteY38" fmla="*/ 1409699 h 4315196"/>
                <a:gd name="connsiteX39" fmla="*/ 4682413 w 4880514"/>
                <a:gd name="connsiteY39" fmla="*/ 1428749 h 4315196"/>
                <a:gd name="connsiteX40" fmla="*/ 4720513 w 4880514"/>
                <a:gd name="connsiteY40" fmla="*/ 1476374 h 4315196"/>
                <a:gd name="connsiteX41" fmla="*/ 4796713 w 4880514"/>
                <a:gd name="connsiteY41" fmla="*/ 1552574 h 4315196"/>
                <a:gd name="connsiteX42" fmla="*/ 4815763 w 4880514"/>
                <a:gd name="connsiteY42" fmla="*/ 1581149 h 4315196"/>
                <a:gd name="connsiteX43" fmla="*/ 4768138 w 4880514"/>
                <a:gd name="connsiteY43" fmla="*/ 1628774 h 4315196"/>
                <a:gd name="connsiteX44" fmla="*/ 4730038 w 4880514"/>
                <a:gd name="connsiteY44" fmla="*/ 1657349 h 4315196"/>
                <a:gd name="connsiteX45" fmla="*/ 4663363 w 4880514"/>
                <a:gd name="connsiteY45" fmla="*/ 1666874 h 4315196"/>
                <a:gd name="connsiteX46" fmla="*/ 4653838 w 4880514"/>
                <a:gd name="connsiteY46" fmla="*/ 1704974 h 4315196"/>
                <a:gd name="connsiteX47" fmla="*/ 4596688 w 4880514"/>
                <a:gd name="connsiteY47" fmla="*/ 1752599 h 4315196"/>
                <a:gd name="connsiteX48" fmla="*/ 4615738 w 4880514"/>
                <a:gd name="connsiteY48" fmla="*/ 1781174 h 4315196"/>
                <a:gd name="connsiteX49" fmla="*/ 4558588 w 4880514"/>
                <a:gd name="connsiteY49" fmla="*/ 1828799 h 4315196"/>
                <a:gd name="connsiteX50" fmla="*/ 4558588 w 4880514"/>
                <a:gd name="connsiteY50" fmla="*/ 1904999 h 4315196"/>
                <a:gd name="connsiteX51" fmla="*/ 4520488 w 4880514"/>
                <a:gd name="connsiteY51" fmla="*/ 1952624 h 4315196"/>
                <a:gd name="connsiteX52" fmla="*/ 4530013 w 4880514"/>
                <a:gd name="connsiteY52" fmla="*/ 2009774 h 4315196"/>
                <a:gd name="connsiteX53" fmla="*/ 4491913 w 4880514"/>
                <a:gd name="connsiteY53" fmla="*/ 2028824 h 4315196"/>
                <a:gd name="connsiteX54" fmla="*/ 4444288 w 4880514"/>
                <a:gd name="connsiteY54" fmla="*/ 1981199 h 4315196"/>
                <a:gd name="connsiteX55" fmla="*/ 4368088 w 4880514"/>
                <a:gd name="connsiteY55" fmla="*/ 2019299 h 4315196"/>
                <a:gd name="connsiteX56" fmla="*/ 4301413 w 4880514"/>
                <a:gd name="connsiteY56" fmla="*/ 2009774 h 4315196"/>
                <a:gd name="connsiteX57" fmla="*/ 4253788 w 4880514"/>
                <a:gd name="connsiteY57" fmla="*/ 2085974 h 4315196"/>
                <a:gd name="connsiteX58" fmla="*/ 4282363 w 4880514"/>
                <a:gd name="connsiteY58" fmla="*/ 2143124 h 4315196"/>
                <a:gd name="connsiteX59" fmla="*/ 4244263 w 4880514"/>
                <a:gd name="connsiteY59" fmla="*/ 2209799 h 4315196"/>
                <a:gd name="connsiteX60" fmla="*/ 4196638 w 4880514"/>
                <a:gd name="connsiteY60" fmla="*/ 2333624 h 4315196"/>
                <a:gd name="connsiteX61" fmla="*/ 4120438 w 4880514"/>
                <a:gd name="connsiteY61" fmla="*/ 2400299 h 4315196"/>
                <a:gd name="connsiteX62" fmla="*/ 4034713 w 4880514"/>
                <a:gd name="connsiteY62" fmla="*/ 2419349 h 4315196"/>
                <a:gd name="connsiteX63" fmla="*/ 3958513 w 4880514"/>
                <a:gd name="connsiteY63" fmla="*/ 2362199 h 4315196"/>
                <a:gd name="connsiteX64" fmla="*/ 3920413 w 4880514"/>
                <a:gd name="connsiteY64" fmla="*/ 2276474 h 4315196"/>
                <a:gd name="connsiteX65" fmla="*/ 3796588 w 4880514"/>
                <a:gd name="connsiteY65" fmla="*/ 2324099 h 4315196"/>
                <a:gd name="connsiteX66" fmla="*/ 3729913 w 4880514"/>
                <a:gd name="connsiteY66" fmla="*/ 2333624 h 4315196"/>
                <a:gd name="connsiteX67" fmla="*/ 3577513 w 4880514"/>
                <a:gd name="connsiteY67" fmla="*/ 2228849 h 4315196"/>
                <a:gd name="connsiteX68" fmla="*/ 3463213 w 4880514"/>
                <a:gd name="connsiteY68" fmla="*/ 2247899 h 4315196"/>
                <a:gd name="connsiteX69" fmla="*/ 3463213 w 4880514"/>
                <a:gd name="connsiteY69" fmla="*/ 2295524 h 4315196"/>
                <a:gd name="connsiteX70" fmla="*/ 3348913 w 4880514"/>
                <a:gd name="connsiteY70" fmla="*/ 2343149 h 4315196"/>
                <a:gd name="connsiteX71" fmla="*/ 3425113 w 4880514"/>
                <a:gd name="connsiteY71" fmla="*/ 2428874 h 4315196"/>
                <a:gd name="connsiteX72" fmla="*/ 3453688 w 4880514"/>
                <a:gd name="connsiteY72" fmla="*/ 2524124 h 4315196"/>
                <a:gd name="connsiteX73" fmla="*/ 3339388 w 4880514"/>
                <a:gd name="connsiteY73" fmla="*/ 2600324 h 4315196"/>
                <a:gd name="connsiteX74" fmla="*/ 3263188 w 4880514"/>
                <a:gd name="connsiteY74" fmla="*/ 2666999 h 4315196"/>
                <a:gd name="connsiteX75" fmla="*/ 3282238 w 4880514"/>
                <a:gd name="connsiteY75" fmla="*/ 2771774 h 4315196"/>
                <a:gd name="connsiteX76" fmla="*/ 3320338 w 4880514"/>
                <a:gd name="connsiteY76" fmla="*/ 2847974 h 4315196"/>
                <a:gd name="connsiteX77" fmla="*/ 3434638 w 4880514"/>
                <a:gd name="connsiteY77" fmla="*/ 2886074 h 4315196"/>
                <a:gd name="connsiteX78" fmla="*/ 3491788 w 4880514"/>
                <a:gd name="connsiteY78" fmla="*/ 2990849 h 4315196"/>
                <a:gd name="connsiteX79" fmla="*/ 3558463 w 4880514"/>
                <a:gd name="connsiteY79" fmla="*/ 3067049 h 4315196"/>
                <a:gd name="connsiteX80" fmla="*/ 3634663 w 4880514"/>
                <a:gd name="connsiteY80" fmla="*/ 3028949 h 4315196"/>
                <a:gd name="connsiteX81" fmla="*/ 3720388 w 4880514"/>
                <a:gd name="connsiteY81" fmla="*/ 3124199 h 4315196"/>
                <a:gd name="connsiteX82" fmla="*/ 3734217 w 4880514"/>
                <a:gd name="connsiteY82" fmla="*/ 3151856 h 4315196"/>
                <a:gd name="connsiteX83" fmla="*/ 3609551 w 4880514"/>
                <a:gd name="connsiteY83" fmla="*/ 3113496 h 4315196"/>
                <a:gd name="connsiteX84" fmla="*/ 3491205 w 4880514"/>
                <a:gd name="connsiteY84" fmla="*/ 3222742 h 4315196"/>
                <a:gd name="connsiteX85" fmla="*/ 3550378 w 4880514"/>
                <a:gd name="connsiteY85" fmla="*/ 3386610 h 4315196"/>
                <a:gd name="connsiteX86" fmla="*/ 3727897 w 4880514"/>
                <a:gd name="connsiteY86" fmla="*/ 3386610 h 4315196"/>
                <a:gd name="connsiteX87" fmla="*/ 3787070 w 4880514"/>
                <a:gd name="connsiteY87" fmla="*/ 3605101 h 4315196"/>
                <a:gd name="connsiteX88" fmla="*/ 3372859 w 4880514"/>
                <a:gd name="connsiteY88" fmla="*/ 3605101 h 4315196"/>
                <a:gd name="connsiteX89" fmla="*/ 3254513 w 4880514"/>
                <a:gd name="connsiteY89" fmla="*/ 3441233 h 4315196"/>
                <a:gd name="connsiteX90" fmla="*/ 3076994 w 4880514"/>
                <a:gd name="connsiteY90" fmla="*/ 3550478 h 4315196"/>
                <a:gd name="connsiteX91" fmla="*/ 2899475 w 4880514"/>
                <a:gd name="connsiteY91" fmla="*/ 3441233 h 4315196"/>
                <a:gd name="connsiteX92" fmla="*/ 2899475 w 4880514"/>
                <a:gd name="connsiteY92" fmla="*/ 3113496 h 4315196"/>
                <a:gd name="connsiteX93" fmla="*/ 2662783 w 4880514"/>
                <a:gd name="connsiteY93" fmla="*/ 3113496 h 4315196"/>
                <a:gd name="connsiteX94" fmla="*/ 2662783 w 4880514"/>
                <a:gd name="connsiteY94" fmla="*/ 3331987 h 4315196"/>
                <a:gd name="connsiteX95" fmla="*/ 2485265 w 4880514"/>
                <a:gd name="connsiteY95" fmla="*/ 3386610 h 4315196"/>
                <a:gd name="connsiteX96" fmla="*/ 2485265 w 4880514"/>
                <a:gd name="connsiteY96" fmla="*/ 3441233 h 4315196"/>
                <a:gd name="connsiteX97" fmla="*/ 2307746 w 4880514"/>
                <a:gd name="connsiteY97" fmla="*/ 3659723 h 4315196"/>
                <a:gd name="connsiteX98" fmla="*/ 2189400 w 4880514"/>
                <a:gd name="connsiteY98" fmla="*/ 3659723 h 4315196"/>
                <a:gd name="connsiteX99" fmla="*/ 2189400 w 4880514"/>
                <a:gd name="connsiteY99" fmla="*/ 4315196 h 4315196"/>
                <a:gd name="connsiteX100" fmla="*/ 2011881 w 4880514"/>
                <a:gd name="connsiteY100" fmla="*/ 4315196 h 4315196"/>
                <a:gd name="connsiteX101" fmla="*/ 1952708 w 4880514"/>
                <a:gd name="connsiteY101" fmla="*/ 4205951 h 4315196"/>
                <a:gd name="connsiteX102" fmla="*/ 1834362 w 4880514"/>
                <a:gd name="connsiteY102" fmla="*/ 4315196 h 4315196"/>
                <a:gd name="connsiteX103" fmla="*/ 1597670 w 4880514"/>
                <a:gd name="connsiteY103" fmla="*/ 4315196 h 4315196"/>
                <a:gd name="connsiteX104" fmla="*/ 1597670 w 4880514"/>
                <a:gd name="connsiteY104" fmla="*/ 4260574 h 4315196"/>
                <a:gd name="connsiteX105" fmla="*/ 1479324 w 4880514"/>
                <a:gd name="connsiteY105" fmla="*/ 4205951 h 4315196"/>
                <a:gd name="connsiteX106" fmla="*/ 1479324 w 4880514"/>
                <a:gd name="connsiteY106" fmla="*/ 3932837 h 4315196"/>
                <a:gd name="connsiteX107" fmla="*/ 1183459 w 4880514"/>
                <a:gd name="connsiteY107" fmla="*/ 3386610 h 4315196"/>
                <a:gd name="connsiteX108" fmla="*/ 1065114 w 4880514"/>
                <a:gd name="connsiteY108" fmla="*/ 3386610 h 4315196"/>
                <a:gd name="connsiteX109" fmla="*/ 1065114 w 4880514"/>
                <a:gd name="connsiteY109" fmla="*/ 3441233 h 4315196"/>
                <a:gd name="connsiteX110" fmla="*/ 946768 w 4880514"/>
                <a:gd name="connsiteY110" fmla="*/ 3277364 h 4315196"/>
                <a:gd name="connsiteX111" fmla="*/ 1005941 w 4880514"/>
                <a:gd name="connsiteY111" fmla="*/ 3222742 h 4315196"/>
                <a:gd name="connsiteX112" fmla="*/ 769249 w 4880514"/>
                <a:gd name="connsiteY112" fmla="*/ 2895005 h 4315196"/>
                <a:gd name="connsiteX113" fmla="*/ 650903 w 4880514"/>
                <a:gd name="connsiteY113" fmla="*/ 2949628 h 4315196"/>
                <a:gd name="connsiteX114" fmla="*/ 591730 w 4880514"/>
                <a:gd name="connsiteY114" fmla="*/ 3168119 h 4315196"/>
                <a:gd name="connsiteX115" fmla="*/ 473384 w 4880514"/>
                <a:gd name="connsiteY115" fmla="*/ 3222742 h 4315196"/>
                <a:gd name="connsiteX116" fmla="*/ 532557 w 4880514"/>
                <a:gd name="connsiteY116" fmla="*/ 1693305 h 4315196"/>
                <a:gd name="connsiteX117" fmla="*/ 414211 w 4880514"/>
                <a:gd name="connsiteY117" fmla="*/ 1529437 h 4315196"/>
                <a:gd name="connsiteX118" fmla="*/ 532557 w 4880514"/>
                <a:gd name="connsiteY118" fmla="*/ 1474814 h 4315196"/>
                <a:gd name="connsiteX119" fmla="*/ 295865 w 4880514"/>
                <a:gd name="connsiteY119" fmla="*/ 1092455 h 4315196"/>
                <a:gd name="connsiteX120" fmla="*/ 295865 w 4880514"/>
                <a:gd name="connsiteY120" fmla="*/ 928587 h 4315196"/>
                <a:gd name="connsiteX121" fmla="*/ 118346 w 4880514"/>
                <a:gd name="connsiteY121" fmla="*/ 764718 h 4315196"/>
                <a:gd name="connsiteX122" fmla="*/ 0 w 4880514"/>
                <a:gd name="connsiteY122" fmla="*/ 710096 h 4315196"/>
                <a:gd name="connsiteX123" fmla="*/ 0 w 4880514"/>
                <a:gd name="connsiteY123" fmla="*/ 655473 h 4315196"/>
                <a:gd name="connsiteX124" fmla="*/ 59173 w 4880514"/>
                <a:gd name="connsiteY124" fmla="*/ 436982 h 4315196"/>
                <a:gd name="connsiteX125" fmla="*/ 177519 w 4880514"/>
                <a:gd name="connsiteY125" fmla="*/ 327737 h 4315196"/>
                <a:gd name="connsiteX126" fmla="*/ 118346 w 4880514"/>
                <a:gd name="connsiteY126" fmla="*/ 218491 h 431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4880514" h="4315196">
                  <a:moveTo>
                    <a:pt x="118346" y="0"/>
                  </a:moveTo>
                  <a:lnTo>
                    <a:pt x="236692" y="0"/>
                  </a:lnTo>
                  <a:lnTo>
                    <a:pt x="295865" y="109246"/>
                  </a:lnTo>
                  <a:lnTo>
                    <a:pt x="473384" y="109246"/>
                  </a:lnTo>
                  <a:lnTo>
                    <a:pt x="650903" y="273114"/>
                  </a:lnTo>
                  <a:lnTo>
                    <a:pt x="650903" y="546228"/>
                  </a:lnTo>
                  <a:lnTo>
                    <a:pt x="769249" y="546228"/>
                  </a:lnTo>
                  <a:lnTo>
                    <a:pt x="946768" y="819341"/>
                  </a:lnTo>
                  <a:lnTo>
                    <a:pt x="1124287" y="764718"/>
                  </a:lnTo>
                  <a:lnTo>
                    <a:pt x="1124287" y="710096"/>
                  </a:lnTo>
                  <a:lnTo>
                    <a:pt x="1183459" y="764718"/>
                  </a:lnTo>
                  <a:lnTo>
                    <a:pt x="1301805" y="873964"/>
                  </a:lnTo>
                  <a:lnTo>
                    <a:pt x="1597670" y="873964"/>
                  </a:lnTo>
                  <a:lnTo>
                    <a:pt x="1656843" y="655473"/>
                  </a:lnTo>
                  <a:lnTo>
                    <a:pt x="1893535" y="600850"/>
                  </a:lnTo>
                  <a:lnTo>
                    <a:pt x="2130227" y="655473"/>
                  </a:lnTo>
                  <a:lnTo>
                    <a:pt x="2248573" y="491605"/>
                  </a:lnTo>
                  <a:lnTo>
                    <a:pt x="2189400" y="273114"/>
                  </a:lnTo>
                  <a:lnTo>
                    <a:pt x="2189400" y="218491"/>
                  </a:lnTo>
                  <a:lnTo>
                    <a:pt x="2366919" y="218491"/>
                  </a:lnTo>
                  <a:lnTo>
                    <a:pt x="2485265" y="163868"/>
                  </a:lnTo>
                  <a:lnTo>
                    <a:pt x="2544437" y="327737"/>
                  </a:lnTo>
                  <a:lnTo>
                    <a:pt x="2840302" y="491605"/>
                  </a:lnTo>
                  <a:lnTo>
                    <a:pt x="2958648" y="491605"/>
                  </a:lnTo>
                  <a:lnTo>
                    <a:pt x="2958648" y="600850"/>
                  </a:lnTo>
                  <a:lnTo>
                    <a:pt x="3076994" y="928587"/>
                  </a:lnTo>
                  <a:lnTo>
                    <a:pt x="3195340" y="1037832"/>
                  </a:lnTo>
                  <a:lnTo>
                    <a:pt x="3491205" y="1092455"/>
                  </a:lnTo>
                  <a:lnTo>
                    <a:pt x="3668724" y="873964"/>
                  </a:lnTo>
                  <a:lnTo>
                    <a:pt x="3787070" y="928587"/>
                  </a:lnTo>
                  <a:lnTo>
                    <a:pt x="3846243" y="1037832"/>
                  </a:lnTo>
                  <a:lnTo>
                    <a:pt x="4082934" y="983209"/>
                  </a:lnTo>
                  <a:lnTo>
                    <a:pt x="4378799" y="1201700"/>
                  </a:lnTo>
                  <a:lnTo>
                    <a:pt x="4615491" y="1256323"/>
                  </a:lnTo>
                  <a:lnTo>
                    <a:pt x="4852183" y="1310946"/>
                  </a:lnTo>
                  <a:lnTo>
                    <a:pt x="4880514" y="1328381"/>
                  </a:lnTo>
                  <a:lnTo>
                    <a:pt x="4758613" y="1314449"/>
                  </a:lnTo>
                  <a:lnTo>
                    <a:pt x="4730038" y="1371599"/>
                  </a:lnTo>
                  <a:lnTo>
                    <a:pt x="4720513" y="1409699"/>
                  </a:lnTo>
                  <a:lnTo>
                    <a:pt x="4682413" y="1428749"/>
                  </a:lnTo>
                  <a:lnTo>
                    <a:pt x="4720513" y="1476374"/>
                  </a:lnTo>
                  <a:lnTo>
                    <a:pt x="4796713" y="1552574"/>
                  </a:lnTo>
                  <a:lnTo>
                    <a:pt x="4815763" y="1581149"/>
                  </a:lnTo>
                  <a:lnTo>
                    <a:pt x="4768138" y="1628774"/>
                  </a:lnTo>
                  <a:lnTo>
                    <a:pt x="4730038" y="1657349"/>
                  </a:lnTo>
                  <a:lnTo>
                    <a:pt x="4663363" y="1666874"/>
                  </a:lnTo>
                  <a:lnTo>
                    <a:pt x="4653838" y="1704974"/>
                  </a:lnTo>
                  <a:lnTo>
                    <a:pt x="4596688" y="1752599"/>
                  </a:lnTo>
                  <a:lnTo>
                    <a:pt x="4615738" y="1781174"/>
                  </a:lnTo>
                  <a:lnTo>
                    <a:pt x="4558588" y="1828799"/>
                  </a:lnTo>
                  <a:lnTo>
                    <a:pt x="4558588" y="1904999"/>
                  </a:lnTo>
                  <a:lnTo>
                    <a:pt x="4520488" y="1952624"/>
                  </a:lnTo>
                  <a:lnTo>
                    <a:pt x="4530013" y="2009774"/>
                  </a:lnTo>
                  <a:lnTo>
                    <a:pt x="4491913" y="2028824"/>
                  </a:lnTo>
                  <a:lnTo>
                    <a:pt x="4444288" y="1981199"/>
                  </a:lnTo>
                  <a:lnTo>
                    <a:pt x="4368088" y="2019299"/>
                  </a:lnTo>
                  <a:lnTo>
                    <a:pt x="4301413" y="2009774"/>
                  </a:lnTo>
                  <a:lnTo>
                    <a:pt x="4253788" y="2085974"/>
                  </a:lnTo>
                  <a:lnTo>
                    <a:pt x="4282363" y="2143124"/>
                  </a:lnTo>
                  <a:lnTo>
                    <a:pt x="4244263" y="2209799"/>
                  </a:lnTo>
                  <a:lnTo>
                    <a:pt x="4196638" y="2333624"/>
                  </a:lnTo>
                  <a:lnTo>
                    <a:pt x="4120438" y="2400299"/>
                  </a:lnTo>
                  <a:lnTo>
                    <a:pt x="4034713" y="2419349"/>
                  </a:lnTo>
                  <a:lnTo>
                    <a:pt x="3958513" y="2362199"/>
                  </a:lnTo>
                  <a:lnTo>
                    <a:pt x="3920413" y="2276474"/>
                  </a:lnTo>
                  <a:lnTo>
                    <a:pt x="3796588" y="2324099"/>
                  </a:lnTo>
                  <a:lnTo>
                    <a:pt x="3729913" y="2333624"/>
                  </a:lnTo>
                  <a:lnTo>
                    <a:pt x="3577513" y="2228849"/>
                  </a:lnTo>
                  <a:lnTo>
                    <a:pt x="3463213" y="2247899"/>
                  </a:lnTo>
                  <a:lnTo>
                    <a:pt x="3463213" y="2295524"/>
                  </a:lnTo>
                  <a:lnTo>
                    <a:pt x="3348913" y="2343149"/>
                  </a:lnTo>
                  <a:lnTo>
                    <a:pt x="3425113" y="2428874"/>
                  </a:lnTo>
                  <a:lnTo>
                    <a:pt x="3453688" y="2524124"/>
                  </a:lnTo>
                  <a:lnTo>
                    <a:pt x="3339388" y="2600324"/>
                  </a:lnTo>
                  <a:lnTo>
                    <a:pt x="3263188" y="2666999"/>
                  </a:lnTo>
                  <a:lnTo>
                    <a:pt x="3282238" y="2771774"/>
                  </a:lnTo>
                  <a:lnTo>
                    <a:pt x="3320338" y="2847974"/>
                  </a:lnTo>
                  <a:lnTo>
                    <a:pt x="3434638" y="2886074"/>
                  </a:lnTo>
                  <a:lnTo>
                    <a:pt x="3491788" y="2990849"/>
                  </a:lnTo>
                  <a:lnTo>
                    <a:pt x="3558463" y="3067049"/>
                  </a:lnTo>
                  <a:lnTo>
                    <a:pt x="3634663" y="3028949"/>
                  </a:lnTo>
                  <a:lnTo>
                    <a:pt x="3720388" y="3124199"/>
                  </a:lnTo>
                  <a:lnTo>
                    <a:pt x="3734217" y="3151856"/>
                  </a:lnTo>
                  <a:lnTo>
                    <a:pt x="3609551" y="3113496"/>
                  </a:lnTo>
                  <a:lnTo>
                    <a:pt x="3491205" y="3222742"/>
                  </a:lnTo>
                  <a:lnTo>
                    <a:pt x="3550378" y="3386610"/>
                  </a:lnTo>
                  <a:lnTo>
                    <a:pt x="3727897" y="3386610"/>
                  </a:lnTo>
                  <a:lnTo>
                    <a:pt x="3787070" y="3605101"/>
                  </a:lnTo>
                  <a:lnTo>
                    <a:pt x="3372859" y="3605101"/>
                  </a:lnTo>
                  <a:lnTo>
                    <a:pt x="3254513" y="3441233"/>
                  </a:lnTo>
                  <a:lnTo>
                    <a:pt x="3076994" y="3550478"/>
                  </a:lnTo>
                  <a:lnTo>
                    <a:pt x="2899475" y="3441233"/>
                  </a:lnTo>
                  <a:lnTo>
                    <a:pt x="2899475" y="3113496"/>
                  </a:lnTo>
                  <a:lnTo>
                    <a:pt x="2662783" y="3113496"/>
                  </a:lnTo>
                  <a:lnTo>
                    <a:pt x="2662783" y="3331987"/>
                  </a:lnTo>
                  <a:lnTo>
                    <a:pt x="2485265" y="3386610"/>
                  </a:lnTo>
                  <a:lnTo>
                    <a:pt x="2485265" y="3441233"/>
                  </a:lnTo>
                  <a:lnTo>
                    <a:pt x="2307746" y="3659723"/>
                  </a:lnTo>
                  <a:lnTo>
                    <a:pt x="2189400" y="3659723"/>
                  </a:lnTo>
                  <a:lnTo>
                    <a:pt x="2189400" y="4315196"/>
                  </a:lnTo>
                  <a:lnTo>
                    <a:pt x="2011881" y="4315196"/>
                  </a:lnTo>
                  <a:lnTo>
                    <a:pt x="1952708" y="4205951"/>
                  </a:lnTo>
                  <a:lnTo>
                    <a:pt x="1834362" y="4315196"/>
                  </a:lnTo>
                  <a:lnTo>
                    <a:pt x="1597670" y="4315196"/>
                  </a:lnTo>
                  <a:lnTo>
                    <a:pt x="1597670" y="4260574"/>
                  </a:lnTo>
                  <a:lnTo>
                    <a:pt x="1479324" y="4205951"/>
                  </a:lnTo>
                  <a:lnTo>
                    <a:pt x="1479324" y="3932837"/>
                  </a:lnTo>
                  <a:lnTo>
                    <a:pt x="1183459" y="3386610"/>
                  </a:lnTo>
                  <a:lnTo>
                    <a:pt x="1065114" y="3386610"/>
                  </a:lnTo>
                  <a:lnTo>
                    <a:pt x="1065114" y="3441233"/>
                  </a:lnTo>
                  <a:lnTo>
                    <a:pt x="946768" y="3277364"/>
                  </a:lnTo>
                  <a:lnTo>
                    <a:pt x="1005941" y="3222742"/>
                  </a:lnTo>
                  <a:lnTo>
                    <a:pt x="769249" y="2895005"/>
                  </a:lnTo>
                  <a:lnTo>
                    <a:pt x="650903" y="2949628"/>
                  </a:lnTo>
                  <a:lnTo>
                    <a:pt x="591730" y="3168119"/>
                  </a:lnTo>
                  <a:lnTo>
                    <a:pt x="473384" y="3222742"/>
                  </a:lnTo>
                  <a:lnTo>
                    <a:pt x="532557" y="1693305"/>
                  </a:lnTo>
                  <a:lnTo>
                    <a:pt x="414211" y="1529437"/>
                  </a:lnTo>
                  <a:lnTo>
                    <a:pt x="532557" y="1474814"/>
                  </a:lnTo>
                  <a:lnTo>
                    <a:pt x="295865" y="1092455"/>
                  </a:lnTo>
                  <a:lnTo>
                    <a:pt x="295865" y="928587"/>
                  </a:lnTo>
                  <a:lnTo>
                    <a:pt x="118346" y="764718"/>
                  </a:lnTo>
                  <a:lnTo>
                    <a:pt x="0" y="710096"/>
                  </a:lnTo>
                  <a:lnTo>
                    <a:pt x="0" y="655473"/>
                  </a:lnTo>
                  <a:lnTo>
                    <a:pt x="59173" y="436982"/>
                  </a:lnTo>
                  <a:lnTo>
                    <a:pt x="177519" y="327737"/>
                  </a:lnTo>
                  <a:lnTo>
                    <a:pt x="118346" y="218491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" name="Freeform 5"/>
            <p:cNvSpPr/>
            <p:nvPr/>
          </p:nvSpPr>
          <p:spPr bwMode="invGray">
            <a:xfrm>
              <a:off x="5717" y="8842"/>
              <a:ext cx="512" cy="433"/>
            </a:xfrm>
            <a:custGeom>
              <a:avLst/>
              <a:gdLst>
                <a:gd name="T0" fmla="*/ 2147483646 w 177"/>
                <a:gd name="T1" fmla="*/ 2147483646 h 161"/>
                <a:gd name="T2" fmla="*/ 2147483646 w 177"/>
                <a:gd name="T3" fmla="*/ 2147483646 h 161"/>
                <a:gd name="T4" fmla="*/ 2147483646 w 177"/>
                <a:gd name="T5" fmla="*/ 2147483646 h 161"/>
                <a:gd name="T6" fmla="*/ 2147483646 w 177"/>
                <a:gd name="T7" fmla="*/ 2147483646 h 161"/>
                <a:gd name="T8" fmla="*/ 2147483646 w 177"/>
                <a:gd name="T9" fmla="*/ 0 h 161"/>
                <a:gd name="T10" fmla="*/ 2147483646 w 177"/>
                <a:gd name="T11" fmla="*/ 2147483646 h 161"/>
                <a:gd name="T12" fmla="*/ 2147483646 w 177"/>
                <a:gd name="T13" fmla="*/ 0 h 161"/>
                <a:gd name="T14" fmla="*/ 2147483646 w 177"/>
                <a:gd name="T15" fmla="*/ 2147483646 h 161"/>
                <a:gd name="T16" fmla="*/ 2147483646 w 177"/>
                <a:gd name="T17" fmla="*/ 2147483646 h 161"/>
                <a:gd name="T18" fmla="*/ 2147483646 w 177"/>
                <a:gd name="T19" fmla="*/ 2147483646 h 161"/>
                <a:gd name="T20" fmla="*/ 2147483646 w 177"/>
                <a:gd name="T21" fmla="*/ 2147483646 h 161"/>
                <a:gd name="T22" fmla="*/ 2147483646 w 177"/>
                <a:gd name="T23" fmla="*/ 2147483646 h 161"/>
                <a:gd name="T24" fmla="*/ 2147483646 w 177"/>
                <a:gd name="T25" fmla="*/ 2147483646 h 161"/>
                <a:gd name="T26" fmla="*/ 2147483646 w 177"/>
                <a:gd name="T27" fmla="*/ 2147483646 h 161"/>
                <a:gd name="T28" fmla="*/ 2147483646 w 177"/>
                <a:gd name="T29" fmla="*/ 2147483646 h 161"/>
                <a:gd name="T30" fmla="*/ 2147483646 w 177"/>
                <a:gd name="T31" fmla="*/ 2147483646 h 161"/>
                <a:gd name="T32" fmla="*/ 2147483646 w 177"/>
                <a:gd name="T33" fmla="*/ 2147483646 h 161"/>
                <a:gd name="T34" fmla="*/ 2147483646 w 177"/>
                <a:gd name="T35" fmla="*/ 2147483646 h 161"/>
                <a:gd name="T36" fmla="*/ 0 w 177"/>
                <a:gd name="T37" fmla="*/ 2147483646 h 161"/>
                <a:gd name="T38" fmla="*/ 0 w 177"/>
                <a:gd name="T39" fmla="*/ 2147483646 h 161"/>
                <a:gd name="T40" fmla="*/ 2147483646 w 177"/>
                <a:gd name="T41" fmla="*/ 2147483646 h 161"/>
                <a:gd name="T42" fmla="*/ 2147483646 w 177"/>
                <a:gd name="T43" fmla="*/ 2147483646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" name="Freeform 7"/>
            <p:cNvSpPr/>
            <p:nvPr/>
          </p:nvSpPr>
          <p:spPr bwMode="invGray">
            <a:xfrm>
              <a:off x="7557" y="1771"/>
              <a:ext cx="2043" cy="1878"/>
            </a:xfrm>
            <a:custGeom>
              <a:avLst/>
              <a:gdLst>
                <a:gd name="T0" fmla="*/ 2147483646 w 705"/>
                <a:gd name="T1" fmla="*/ 2147483646 h 697"/>
                <a:gd name="T2" fmla="*/ 2147483646 w 705"/>
                <a:gd name="T3" fmla="*/ 2147483646 h 697"/>
                <a:gd name="T4" fmla="*/ 2147483646 w 705"/>
                <a:gd name="T5" fmla="*/ 2147483646 h 697"/>
                <a:gd name="T6" fmla="*/ 2147483646 w 705"/>
                <a:gd name="T7" fmla="*/ 2147483646 h 697"/>
                <a:gd name="T8" fmla="*/ 2147483646 w 705"/>
                <a:gd name="T9" fmla="*/ 2147483646 h 697"/>
                <a:gd name="T10" fmla="*/ 2147483646 w 705"/>
                <a:gd name="T11" fmla="*/ 2147483646 h 697"/>
                <a:gd name="T12" fmla="*/ 2147483646 w 705"/>
                <a:gd name="T13" fmla="*/ 2147483646 h 697"/>
                <a:gd name="T14" fmla="*/ 2147483646 w 705"/>
                <a:gd name="T15" fmla="*/ 2147483646 h 697"/>
                <a:gd name="T16" fmla="*/ 2147483646 w 705"/>
                <a:gd name="T17" fmla="*/ 2147483646 h 697"/>
                <a:gd name="T18" fmla="*/ 2147483646 w 705"/>
                <a:gd name="T19" fmla="*/ 2147483646 h 697"/>
                <a:gd name="T20" fmla="*/ 2147483646 w 705"/>
                <a:gd name="T21" fmla="*/ 2147483646 h 697"/>
                <a:gd name="T22" fmla="*/ 2147483646 w 705"/>
                <a:gd name="T23" fmla="*/ 2147483646 h 697"/>
                <a:gd name="T24" fmla="*/ 2147483646 w 705"/>
                <a:gd name="T25" fmla="*/ 2147483646 h 697"/>
                <a:gd name="T26" fmla="*/ 2147483646 w 705"/>
                <a:gd name="T27" fmla="*/ 2147483646 h 697"/>
                <a:gd name="T28" fmla="*/ 2147483646 w 705"/>
                <a:gd name="T29" fmla="*/ 2147483646 h 697"/>
                <a:gd name="T30" fmla="*/ 2147483646 w 705"/>
                <a:gd name="T31" fmla="*/ 2147483646 h 697"/>
                <a:gd name="T32" fmla="*/ 2147483646 w 705"/>
                <a:gd name="T33" fmla="*/ 2147483646 h 697"/>
                <a:gd name="T34" fmla="*/ 2147483646 w 705"/>
                <a:gd name="T35" fmla="*/ 2147483646 h 697"/>
                <a:gd name="T36" fmla="*/ 2147483646 w 705"/>
                <a:gd name="T37" fmla="*/ 2147483646 h 697"/>
                <a:gd name="T38" fmla="*/ 2147483646 w 705"/>
                <a:gd name="T39" fmla="*/ 2147483646 h 697"/>
                <a:gd name="T40" fmla="*/ 2147483646 w 705"/>
                <a:gd name="T41" fmla="*/ 2147483646 h 697"/>
                <a:gd name="T42" fmla="*/ 2147483646 w 705"/>
                <a:gd name="T43" fmla="*/ 2147483646 h 697"/>
                <a:gd name="T44" fmla="*/ 2147483646 w 705"/>
                <a:gd name="T45" fmla="*/ 2147483646 h 697"/>
                <a:gd name="T46" fmla="*/ 2147483646 w 705"/>
                <a:gd name="T47" fmla="*/ 2147483646 h 697"/>
                <a:gd name="T48" fmla="*/ 2147483646 w 705"/>
                <a:gd name="T49" fmla="*/ 2147483646 h 697"/>
                <a:gd name="T50" fmla="*/ 2147483646 w 705"/>
                <a:gd name="T51" fmla="*/ 2147483646 h 697"/>
                <a:gd name="T52" fmla="*/ 2147483646 w 705"/>
                <a:gd name="T53" fmla="*/ 2147483646 h 697"/>
                <a:gd name="T54" fmla="*/ 2147483646 w 705"/>
                <a:gd name="T55" fmla="*/ 2147483646 h 697"/>
                <a:gd name="T56" fmla="*/ 2147483646 w 705"/>
                <a:gd name="T57" fmla="*/ 2147483646 h 697"/>
                <a:gd name="T58" fmla="*/ 2147483646 w 705"/>
                <a:gd name="T59" fmla="*/ 2147483646 h 697"/>
                <a:gd name="T60" fmla="*/ 2147483646 w 705"/>
                <a:gd name="T61" fmla="*/ 2147483646 h 697"/>
                <a:gd name="T62" fmla="*/ 2147483646 w 705"/>
                <a:gd name="T63" fmla="*/ 2147483646 h 697"/>
                <a:gd name="T64" fmla="*/ 2147483646 w 705"/>
                <a:gd name="T65" fmla="*/ 2147483646 h 697"/>
                <a:gd name="T66" fmla="*/ 2147483646 w 705"/>
                <a:gd name="T67" fmla="*/ 2147483646 h 697"/>
                <a:gd name="T68" fmla="*/ 2147483646 w 705"/>
                <a:gd name="T69" fmla="*/ 2147483646 h 697"/>
                <a:gd name="T70" fmla="*/ 2147483646 w 705"/>
                <a:gd name="T71" fmla="*/ 2147483646 h 697"/>
                <a:gd name="T72" fmla="*/ 2147483646 w 705"/>
                <a:gd name="T73" fmla="*/ 2147483646 h 697"/>
                <a:gd name="T74" fmla="*/ 2147483646 w 705"/>
                <a:gd name="T75" fmla="*/ 2147483646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" name="Freeform 8"/>
            <p:cNvSpPr/>
            <p:nvPr/>
          </p:nvSpPr>
          <p:spPr bwMode="invGray">
            <a:xfrm>
              <a:off x="7762" y="3216"/>
              <a:ext cx="1533" cy="1083"/>
            </a:xfrm>
            <a:custGeom>
              <a:avLst/>
              <a:gdLst>
                <a:gd name="T0" fmla="*/ 2147483646 w 529"/>
                <a:gd name="T1" fmla="*/ 2147483646 h 401"/>
                <a:gd name="T2" fmla="*/ 2147483646 w 529"/>
                <a:gd name="T3" fmla="*/ 2147483646 h 401"/>
                <a:gd name="T4" fmla="*/ 2147483646 w 529"/>
                <a:gd name="T5" fmla="*/ 2147483646 h 401"/>
                <a:gd name="T6" fmla="*/ 2147483646 w 529"/>
                <a:gd name="T7" fmla="*/ 2147483646 h 401"/>
                <a:gd name="T8" fmla="*/ 2147483646 w 529"/>
                <a:gd name="T9" fmla="*/ 2147483646 h 401"/>
                <a:gd name="T10" fmla="*/ 2147483646 w 529"/>
                <a:gd name="T11" fmla="*/ 2147483646 h 401"/>
                <a:gd name="T12" fmla="*/ 2147483646 w 529"/>
                <a:gd name="T13" fmla="*/ 2147483646 h 401"/>
                <a:gd name="T14" fmla="*/ 2147483646 w 529"/>
                <a:gd name="T15" fmla="*/ 2147483646 h 401"/>
                <a:gd name="T16" fmla="*/ 2147483646 w 529"/>
                <a:gd name="T17" fmla="*/ 2147483646 h 401"/>
                <a:gd name="T18" fmla="*/ 2147483646 w 529"/>
                <a:gd name="T19" fmla="*/ 2147483646 h 401"/>
                <a:gd name="T20" fmla="*/ 2147483646 w 529"/>
                <a:gd name="T21" fmla="*/ 2147483646 h 401"/>
                <a:gd name="T22" fmla="*/ 2147483646 w 529"/>
                <a:gd name="T23" fmla="*/ 2147483646 h 401"/>
                <a:gd name="T24" fmla="*/ 2147483646 w 529"/>
                <a:gd name="T25" fmla="*/ 2147483646 h 401"/>
                <a:gd name="T26" fmla="*/ 2147483646 w 529"/>
                <a:gd name="T27" fmla="*/ 2147483646 h 401"/>
                <a:gd name="T28" fmla="*/ 2147483646 w 529"/>
                <a:gd name="T29" fmla="*/ 2147483646 h 401"/>
                <a:gd name="T30" fmla="*/ 2147483646 w 529"/>
                <a:gd name="T31" fmla="*/ 2147483646 h 401"/>
                <a:gd name="T32" fmla="*/ 2147483646 w 529"/>
                <a:gd name="T33" fmla="*/ 2147483646 h 401"/>
                <a:gd name="T34" fmla="*/ 2147483646 w 529"/>
                <a:gd name="T35" fmla="*/ 2147483646 h 401"/>
                <a:gd name="T36" fmla="*/ 2147483646 w 529"/>
                <a:gd name="T37" fmla="*/ 0 h 401"/>
                <a:gd name="T38" fmla="*/ 2147483646 w 529"/>
                <a:gd name="T39" fmla="*/ 2147483646 h 401"/>
                <a:gd name="T40" fmla="*/ 2147483646 w 529"/>
                <a:gd name="T41" fmla="*/ 2147483646 h 401"/>
                <a:gd name="T42" fmla="*/ 2147483646 w 529"/>
                <a:gd name="T43" fmla="*/ 2147483646 h 401"/>
                <a:gd name="T44" fmla="*/ 2147483646 w 529"/>
                <a:gd name="T45" fmla="*/ 2147483646 h 401"/>
                <a:gd name="T46" fmla="*/ 2147483646 w 529"/>
                <a:gd name="T47" fmla="*/ 2147483646 h 401"/>
                <a:gd name="T48" fmla="*/ 0 w 529"/>
                <a:gd name="T49" fmla="*/ 2147483646 h 401"/>
                <a:gd name="T50" fmla="*/ 2147483646 w 529"/>
                <a:gd name="T51" fmla="*/ 2147483646 h 401"/>
                <a:gd name="T52" fmla="*/ 2147483646 w 529"/>
                <a:gd name="T53" fmla="*/ 2147483646 h 401"/>
                <a:gd name="T54" fmla="*/ 2147483646 w 529"/>
                <a:gd name="T55" fmla="*/ 2147483646 h 401"/>
                <a:gd name="T56" fmla="*/ 2147483646 w 529"/>
                <a:gd name="T57" fmla="*/ 2147483646 h 401"/>
                <a:gd name="T58" fmla="*/ 2147483646 w 529"/>
                <a:gd name="T59" fmla="*/ 2147483646 h 401"/>
                <a:gd name="T60" fmla="*/ 2147483646 w 529"/>
                <a:gd name="T61" fmla="*/ 2147483646 h 401"/>
                <a:gd name="T62" fmla="*/ 2147483646 w 529"/>
                <a:gd name="T63" fmla="*/ 2147483646 h 401"/>
                <a:gd name="T64" fmla="*/ 2147483646 w 529"/>
                <a:gd name="T65" fmla="*/ 2147483646 h 401"/>
                <a:gd name="T66" fmla="*/ 2147483646 w 529"/>
                <a:gd name="T67" fmla="*/ 2147483646 h 401"/>
                <a:gd name="T68" fmla="*/ 2147483646 w 529"/>
                <a:gd name="T69" fmla="*/ 2147483646 h 401"/>
                <a:gd name="T70" fmla="*/ 2147483646 w 529"/>
                <a:gd name="T71" fmla="*/ 2147483646 h 401"/>
                <a:gd name="T72" fmla="*/ 2147483646 w 529"/>
                <a:gd name="T73" fmla="*/ 2147483646 h 401"/>
                <a:gd name="T74" fmla="*/ 2147483646 w 529"/>
                <a:gd name="T75" fmla="*/ 2147483646 h 401"/>
                <a:gd name="T76" fmla="*/ 2147483646 w 529"/>
                <a:gd name="T77" fmla="*/ 2147483646 h 401"/>
                <a:gd name="T78" fmla="*/ 2147483646 w 529"/>
                <a:gd name="T79" fmla="*/ 2147483646 h 401"/>
                <a:gd name="T80" fmla="*/ 2147483646 w 529"/>
                <a:gd name="T81" fmla="*/ 2147483646 h 401"/>
                <a:gd name="T82" fmla="*/ 2147483646 w 529"/>
                <a:gd name="T83" fmla="*/ 2147483646 h 401"/>
                <a:gd name="T84" fmla="*/ 2147483646 w 529"/>
                <a:gd name="T85" fmla="*/ 2147483646 h 401"/>
                <a:gd name="T86" fmla="*/ 2147483646 w 529"/>
                <a:gd name="T87" fmla="*/ 2147483646 h 401"/>
                <a:gd name="T88" fmla="*/ 2147483646 w 529"/>
                <a:gd name="T89" fmla="*/ 2147483646 h 401"/>
                <a:gd name="T90" fmla="*/ 2147483646 w 529"/>
                <a:gd name="T91" fmla="*/ 2147483646 h 401"/>
                <a:gd name="T92" fmla="*/ 2147483646 w 529"/>
                <a:gd name="T93" fmla="*/ 2147483646 h 401"/>
                <a:gd name="T94" fmla="*/ 2147483646 w 529"/>
                <a:gd name="T95" fmla="*/ 2147483646 h 401"/>
                <a:gd name="T96" fmla="*/ 2147483646 w 529"/>
                <a:gd name="T97" fmla="*/ 2147483646 h 401"/>
                <a:gd name="T98" fmla="*/ 2147483646 w 529"/>
                <a:gd name="T99" fmla="*/ 2147483646 h 401"/>
                <a:gd name="T100" fmla="*/ 2147483646 w 529"/>
                <a:gd name="T101" fmla="*/ 2147483646 h 401"/>
                <a:gd name="T102" fmla="*/ 2147483646 w 529"/>
                <a:gd name="T103" fmla="*/ 2147483646 h 401"/>
                <a:gd name="T104" fmla="*/ 2147483646 w 529"/>
                <a:gd name="T105" fmla="*/ 2147483646 h 401"/>
                <a:gd name="T106" fmla="*/ 2147483646 w 529"/>
                <a:gd name="T107" fmla="*/ 2147483646 h 401"/>
                <a:gd name="T108" fmla="*/ 2147483646 w 529"/>
                <a:gd name="T109" fmla="*/ 2147483646 h 401"/>
                <a:gd name="T110" fmla="*/ 2147483646 w 529"/>
                <a:gd name="T111" fmla="*/ 2147483646 h 401"/>
                <a:gd name="T112" fmla="*/ 2147483646 w 529"/>
                <a:gd name="T113" fmla="*/ 2147483646 h 401"/>
                <a:gd name="T114" fmla="*/ 2147483646 w 529"/>
                <a:gd name="T115" fmla="*/ 2147483646 h 401"/>
                <a:gd name="T116" fmla="*/ 2147483646 w 529"/>
                <a:gd name="T117" fmla="*/ 2147483646 h 401"/>
                <a:gd name="T118" fmla="*/ 2147483646 w 529"/>
                <a:gd name="T119" fmla="*/ 2147483646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" name="Freeform 9"/>
            <p:cNvSpPr/>
            <p:nvPr/>
          </p:nvSpPr>
          <p:spPr bwMode="gray">
            <a:xfrm>
              <a:off x="7439" y="3817"/>
              <a:ext cx="1094" cy="1063"/>
            </a:xfrm>
            <a:custGeom>
              <a:avLst/>
              <a:gdLst>
                <a:gd name="T0" fmla="*/ 2147483646 w 377"/>
                <a:gd name="T1" fmla="*/ 2147483646 h 393"/>
                <a:gd name="T2" fmla="*/ 2147483646 w 377"/>
                <a:gd name="T3" fmla="*/ 2147483646 h 393"/>
                <a:gd name="T4" fmla="*/ 2147483646 w 377"/>
                <a:gd name="T5" fmla="*/ 2147483646 h 393"/>
                <a:gd name="T6" fmla="*/ 2147483646 w 377"/>
                <a:gd name="T7" fmla="*/ 2147483646 h 393"/>
                <a:gd name="T8" fmla="*/ 2147483646 w 377"/>
                <a:gd name="T9" fmla="*/ 2147483646 h 393"/>
                <a:gd name="T10" fmla="*/ 2147483646 w 377"/>
                <a:gd name="T11" fmla="*/ 2147483646 h 393"/>
                <a:gd name="T12" fmla="*/ 2147483646 w 377"/>
                <a:gd name="T13" fmla="*/ 0 h 393"/>
                <a:gd name="T14" fmla="*/ 2147483646 w 377"/>
                <a:gd name="T15" fmla="*/ 0 h 393"/>
                <a:gd name="T16" fmla="*/ 2147483646 w 377"/>
                <a:gd name="T17" fmla="*/ 2147483646 h 393"/>
                <a:gd name="T18" fmla="*/ 2147483646 w 377"/>
                <a:gd name="T19" fmla="*/ 2147483646 h 393"/>
                <a:gd name="T20" fmla="*/ 2147483646 w 377"/>
                <a:gd name="T21" fmla="*/ 2147483646 h 393"/>
                <a:gd name="T22" fmla="*/ 2147483646 w 377"/>
                <a:gd name="T23" fmla="*/ 2147483646 h 393"/>
                <a:gd name="T24" fmla="*/ 2147483646 w 377"/>
                <a:gd name="T25" fmla="*/ 2147483646 h 393"/>
                <a:gd name="T26" fmla="*/ 2147483646 w 377"/>
                <a:gd name="T27" fmla="*/ 2147483646 h 393"/>
                <a:gd name="T28" fmla="*/ 2147483646 w 377"/>
                <a:gd name="T29" fmla="*/ 2147483646 h 393"/>
                <a:gd name="T30" fmla="*/ 2147483646 w 377"/>
                <a:gd name="T31" fmla="*/ 2147483646 h 393"/>
                <a:gd name="T32" fmla="*/ 2147483646 w 377"/>
                <a:gd name="T33" fmla="*/ 2147483646 h 393"/>
                <a:gd name="T34" fmla="*/ 2147483646 w 377"/>
                <a:gd name="T35" fmla="*/ 2147483646 h 393"/>
                <a:gd name="T36" fmla="*/ 2147483646 w 377"/>
                <a:gd name="T37" fmla="*/ 2147483646 h 393"/>
                <a:gd name="T38" fmla="*/ 0 w 377"/>
                <a:gd name="T39" fmla="*/ 2147483646 h 393"/>
                <a:gd name="T40" fmla="*/ 2147483646 w 377"/>
                <a:gd name="T41" fmla="*/ 2147483646 h 393"/>
                <a:gd name="T42" fmla="*/ 2147483646 w 377"/>
                <a:gd name="T43" fmla="*/ 2147483646 h 393"/>
                <a:gd name="T44" fmla="*/ 2147483646 w 377"/>
                <a:gd name="T45" fmla="*/ 2147483646 h 393"/>
                <a:gd name="T46" fmla="*/ 2147483646 w 377"/>
                <a:gd name="T47" fmla="*/ 2147483646 h 393"/>
                <a:gd name="T48" fmla="*/ 2147483646 w 377"/>
                <a:gd name="T49" fmla="*/ 2147483646 h 393"/>
                <a:gd name="T50" fmla="*/ 2147483646 w 377"/>
                <a:gd name="T51" fmla="*/ 2147483646 h 393"/>
                <a:gd name="T52" fmla="*/ 2147483646 w 377"/>
                <a:gd name="T53" fmla="*/ 2147483646 h 393"/>
                <a:gd name="T54" fmla="*/ 2147483646 w 377"/>
                <a:gd name="T55" fmla="*/ 2147483646 h 393"/>
                <a:gd name="T56" fmla="*/ 2147483646 w 377"/>
                <a:gd name="T57" fmla="*/ 2147483646 h 393"/>
                <a:gd name="T58" fmla="*/ 2147483646 w 377"/>
                <a:gd name="T59" fmla="*/ 2147483646 h 393"/>
                <a:gd name="T60" fmla="*/ 2147483646 w 377"/>
                <a:gd name="T61" fmla="*/ 2147483646 h 393"/>
                <a:gd name="T62" fmla="*/ 2147483646 w 377"/>
                <a:gd name="T63" fmla="*/ 2147483646 h 393"/>
                <a:gd name="T64" fmla="*/ 2147483646 w 377"/>
                <a:gd name="T65" fmla="*/ 2147483646 h 393"/>
                <a:gd name="T66" fmla="*/ 2147483646 w 377"/>
                <a:gd name="T67" fmla="*/ 2147483646 h 393"/>
                <a:gd name="T68" fmla="*/ 2147483646 w 377"/>
                <a:gd name="T69" fmla="*/ 2147483646 h 393"/>
                <a:gd name="T70" fmla="*/ 2147483646 w 377"/>
                <a:gd name="T71" fmla="*/ 2147483646 h 393"/>
                <a:gd name="T72" fmla="*/ 2147483646 w 377"/>
                <a:gd name="T73" fmla="*/ 2147483646 h 393"/>
                <a:gd name="T74" fmla="*/ 2147483646 w 377"/>
                <a:gd name="T75" fmla="*/ 2147483646 h 393"/>
                <a:gd name="T76" fmla="*/ 2147483646 w 377"/>
                <a:gd name="T77" fmla="*/ 2147483646 h 393"/>
                <a:gd name="T78" fmla="*/ 2147483646 w 377"/>
                <a:gd name="T79" fmla="*/ 2147483646 h 393"/>
                <a:gd name="T80" fmla="*/ 2147483646 w 377"/>
                <a:gd name="T81" fmla="*/ 2147483646 h 393"/>
                <a:gd name="T82" fmla="*/ 2147483646 w 377"/>
                <a:gd name="T83" fmla="*/ 2147483646 h 393"/>
                <a:gd name="T84" fmla="*/ 2147483646 w 377"/>
                <a:gd name="T85" fmla="*/ 2147483646 h 393"/>
                <a:gd name="T86" fmla="*/ 2147483646 w 377"/>
                <a:gd name="T87" fmla="*/ 2147483646 h 393"/>
                <a:gd name="T88" fmla="*/ 2147483646 w 377"/>
                <a:gd name="T89" fmla="*/ 2147483646 h 393"/>
                <a:gd name="T90" fmla="*/ 2147483646 w 377"/>
                <a:gd name="T91" fmla="*/ 2147483646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10"/>
            <p:cNvSpPr/>
            <p:nvPr/>
          </p:nvSpPr>
          <p:spPr bwMode="gray">
            <a:xfrm>
              <a:off x="6606" y="4058"/>
              <a:ext cx="1021" cy="1448"/>
            </a:xfrm>
            <a:custGeom>
              <a:avLst/>
              <a:gdLst>
                <a:gd name="T0" fmla="*/ 2147483646 w 353"/>
                <a:gd name="T1" fmla="*/ 2147483646 h 537"/>
                <a:gd name="T2" fmla="*/ 2147483646 w 353"/>
                <a:gd name="T3" fmla="*/ 2147483646 h 537"/>
                <a:gd name="T4" fmla="*/ 2147483646 w 353"/>
                <a:gd name="T5" fmla="*/ 2147483646 h 537"/>
                <a:gd name="T6" fmla="*/ 2147483646 w 353"/>
                <a:gd name="T7" fmla="*/ 0 h 537"/>
                <a:gd name="T8" fmla="*/ 2147483646 w 353"/>
                <a:gd name="T9" fmla="*/ 2147483646 h 537"/>
                <a:gd name="T10" fmla="*/ 2147483646 w 353"/>
                <a:gd name="T11" fmla="*/ 2147483646 h 537"/>
                <a:gd name="T12" fmla="*/ 2147483646 w 353"/>
                <a:gd name="T13" fmla="*/ 2147483646 h 537"/>
                <a:gd name="T14" fmla="*/ 2147483646 w 353"/>
                <a:gd name="T15" fmla="*/ 2147483646 h 537"/>
                <a:gd name="T16" fmla="*/ 2147483646 w 353"/>
                <a:gd name="T17" fmla="*/ 2147483646 h 537"/>
                <a:gd name="T18" fmla="*/ 2147483646 w 353"/>
                <a:gd name="T19" fmla="*/ 2147483646 h 537"/>
                <a:gd name="T20" fmla="*/ 2147483646 w 353"/>
                <a:gd name="T21" fmla="*/ 2147483646 h 537"/>
                <a:gd name="T22" fmla="*/ 2147483646 w 353"/>
                <a:gd name="T23" fmla="*/ 2147483646 h 537"/>
                <a:gd name="T24" fmla="*/ 2147483646 w 353"/>
                <a:gd name="T25" fmla="*/ 2147483646 h 537"/>
                <a:gd name="T26" fmla="*/ 2147483646 w 353"/>
                <a:gd name="T27" fmla="*/ 2147483646 h 537"/>
                <a:gd name="T28" fmla="*/ 2147483646 w 353"/>
                <a:gd name="T29" fmla="*/ 2147483646 h 537"/>
                <a:gd name="T30" fmla="*/ 2147483646 w 353"/>
                <a:gd name="T31" fmla="*/ 2147483646 h 537"/>
                <a:gd name="T32" fmla="*/ 2147483646 w 353"/>
                <a:gd name="T33" fmla="*/ 2147483646 h 537"/>
                <a:gd name="T34" fmla="*/ 2147483646 w 353"/>
                <a:gd name="T35" fmla="*/ 2147483646 h 537"/>
                <a:gd name="T36" fmla="*/ 2147483646 w 353"/>
                <a:gd name="T37" fmla="*/ 2147483646 h 537"/>
                <a:gd name="T38" fmla="*/ 2147483646 w 353"/>
                <a:gd name="T39" fmla="*/ 2147483646 h 537"/>
                <a:gd name="T40" fmla="*/ 2147483646 w 353"/>
                <a:gd name="T41" fmla="*/ 2147483646 h 537"/>
                <a:gd name="T42" fmla="*/ 2147483646 w 353"/>
                <a:gd name="T43" fmla="*/ 2147483646 h 537"/>
                <a:gd name="T44" fmla="*/ 2147483646 w 353"/>
                <a:gd name="T45" fmla="*/ 2147483646 h 537"/>
                <a:gd name="T46" fmla="*/ 2147483646 w 353"/>
                <a:gd name="T47" fmla="*/ 2147483646 h 537"/>
                <a:gd name="T48" fmla="*/ 2147483646 w 353"/>
                <a:gd name="T49" fmla="*/ 2147483646 h 537"/>
                <a:gd name="T50" fmla="*/ 2147483646 w 353"/>
                <a:gd name="T51" fmla="*/ 2147483646 h 537"/>
                <a:gd name="T52" fmla="*/ 2147483646 w 353"/>
                <a:gd name="T53" fmla="*/ 2147483646 h 537"/>
                <a:gd name="T54" fmla="*/ 2147483646 w 353"/>
                <a:gd name="T55" fmla="*/ 2147483646 h 537"/>
                <a:gd name="T56" fmla="*/ 2147483646 w 353"/>
                <a:gd name="T57" fmla="*/ 2147483646 h 537"/>
                <a:gd name="T58" fmla="*/ 2147483646 w 353"/>
                <a:gd name="T59" fmla="*/ 2147483646 h 537"/>
                <a:gd name="T60" fmla="*/ 2147483646 w 353"/>
                <a:gd name="T61" fmla="*/ 2147483646 h 537"/>
                <a:gd name="T62" fmla="*/ 2147483646 w 353"/>
                <a:gd name="T63" fmla="*/ 2147483646 h 537"/>
                <a:gd name="T64" fmla="*/ 2147483646 w 353"/>
                <a:gd name="T65" fmla="*/ 2147483646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14"/>
            <p:cNvSpPr/>
            <p:nvPr/>
          </p:nvSpPr>
          <p:spPr bwMode="gray">
            <a:xfrm>
              <a:off x="6881" y="5007"/>
              <a:ext cx="1258" cy="781"/>
            </a:xfrm>
            <a:custGeom>
              <a:avLst/>
              <a:gdLst>
                <a:gd name="T0" fmla="*/ 2147483646 w 433"/>
                <a:gd name="T1" fmla="*/ 2147483646 h 289"/>
                <a:gd name="T2" fmla="*/ 2147483646 w 433"/>
                <a:gd name="T3" fmla="*/ 2147483646 h 289"/>
                <a:gd name="T4" fmla="*/ 2147483646 w 433"/>
                <a:gd name="T5" fmla="*/ 2147483646 h 289"/>
                <a:gd name="T6" fmla="*/ 2147483646 w 433"/>
                <a:gd name="T7" fmla="*/ 2147483646 h 289"/>
                <a:gd name="T8" fmla="*/ 2147483646 w 433"/>
                <a:gd name="T9" fmla="*/ 2147483646 h 289"/>
                <a:gd name="T10" fmla="*/ 2147483646 w 433"/>
                <a:gd name="T11" fmla="*/ 2147483646 h 289"/>
                <a:gd name="T12" fmla="*/ 2147483646 w 433"/>
                <a:gd name="T13" fmla="*/ 2147483646 h 289"/>
                <a:gd name="T14" fmla="*/ 2147483646 w 433"/>
                <a:gd name="T15" fmla="*/ 2147483646 h 289"/>
                <a:gd name="T16" fmla="*/ 2147483646 w 433"/>
                <a:gd name="T17" fmla="*/ 2147483646 h 289"/>
                <a:gd name="T18" fmla="*/ 2147483646 w 433"/>
                <a:gd name="T19" fmla="*/ 2147483646 h 289"/>
                <a:gd name="T20" fmla="*/ 0 w 433"/>
                <a:gd name="T21" fmla="*/ 2147483646 h 289"/>
                <a:gd name="T22" fmla="*/ 2147483646 w 433"/>
                <a:gd name="T23" fmla="*/ 2147483646 h 289"/>
                <a:gd name="T24" fmla="*/ 2147483646 w 433"/>
                <a:gd name="T25" fmla="*/ 2147483646 h 289"/>
                <a:gd name="T26" fmla="*/ 2147483646 w 433"/>
                <a:gd name="T27" fmla="*/ 2147483646 h 289"/>
                <a:gd name="T28" fmla="*/ 2147483646 w 433"/>
                <a:gd name="T29" fmla="*/ 2147483646 h 289"/>
                <a:gd name="T30" fmla="*/ 2147483646 w 433"/>
                <a:gd name="T31" fmla="*/ 2147483646 h 289"/>
                <a:gd name="T32" fmla="*/ 2147483646 w 433"/>
                <a:gd name="T33" fmla="*/ 2147483646 h 289"/>
                <a:gd name="T34" fmla="*/ 2147483646 w 433"/>
                <a:gd name="T35" fmla="*/ 2147483646 h 289"/>
                <a:gd name="T36" fmla="*/ 2147483646 w 433"/>
                <a:gd name="T37" fmla="*/ 2147483646 h 289"/>
                <a:gd name="T38" fmla="*/ 2147483646 w 433"/>
                <a:gd name="T39" fmla="*/ 2147483646 h 289"/>
                <a:gd name="T40" fmla="*/ 2147483646 w 433"/>
                <a:gd name="T41" fmla="*/ 2147483646 h 289"/>
                <a:gd name="T42" fmla="*/ 2147483646 w 433"/>
                <a:gd name="T43" fmla="*/ 2147483646 h 289"/>
                <a:gd name="T44" fmla="*/ 2147483646 w 433"/>
                <a:gd name="T45" fmla="*/ 2147483646 h 289"/>
                <a:gd name="T46" fmla="*/ 2147483646 w 433"/>
                <a:gd name="T47" fmla="*/ 2147483646 h 289"/>
                <a:gd name="T48" fmla="*/ 2147483646 w 433"/>
                <a:gd name="T49" fmla="*/ 2147483646 h 289"/>
                <a:gd name="T50" fmla="*/ 2147483646 w 433"/>
                <a:gd name="T51" fmla="*/ 2147483646 h 289"/>
                <a:gd name="T52" fmla="*/ 2147483646 w 433"/>
                <a:gd name="T53" fmla="*/ 2147483646 h 289"/>
                <a:gd name="T54" fmla="*/ 2147483646 w 433"/>
                <a:gd name="T55" fmla="*/ 2147483646 h 289"/>
                <a:gd name="T56" fmla="*/ 2147483646 w 433"/>
                <a:gd name="T57" fmla="*/ 2147483646 h 289"/>
                <a:gd name="T58" fmla="*/ 2147483646 w 433"/>
                <a:gd name="T59" fmla="*/ 2147483646 h 289"/>
                <a:gd name="T60" fmla="*/ 2147483646 w 433"/>
                <a:gd name="T61" fmla="*/ 2147483646 h 289"/>
                <a:gd name="T62" fmla="*/ 2147483646 w 433"/>
                <a:gd name="T63" fmla="*/ 2147483646 h 289"/>
                <a:gd name="T64" fmla="*/ 2147483646 w 433"/>
                <a:gd name="T65" fmla="*/ 2147483646 h 289"/>
                <a:gd name="T66" fmla="*/ 2147483646 w 433"/>
                <a:gd name="T67" fmla="*/ 2147483646 h 289"/>
                <a:gd name="T68" fmla="*/ 2147483646 w 433"/>
                <a:gd name="T69" fmla="*/ 2147483646 h 289"/>
                <a:gd name="T70" fmla="*/ 2147483646 w 433"/>
                <a:gd name="T71" fmla="*/ 2147483646 h 289"/>
                <a:gd name="T72" fmla="*/ 2147483646 w 433"/>
                <a:gd name="T73" fmla="*/ 2147483646 h 289"/>
                <a:gd name="T74" fmla="*/ 2147483646 w 433"/>
                <a:gd name="T75" fmla="*/ 2147483646 h 289"/>
                <a:gd name="T76" fmla="*/ 2147483646 w 433"/>
                <a:gd name="T77" fmla="*/ 2147483646 h 289"/>
                <a:gd name="T78" fmla="*/ 2147483646 w 433"/>
                <a:gd name="T79" fmla="*/ 0 h 289"/>
                <a:gd name="T80" fmla="*/ 2147483646 w 433"/>
                <a:gd name="T81" fmla="*/ 2147483646 h 289"/>
                <a:gd name="T82" fmla="*/ 2147483646 w 433"/>
                <a:gd name="T83" fmla="*/ 2147483646 h 289"/>
                <a:gd name="T84" fmla="*/ 2147483646 w 433"/>
                <a:gd name="T85" fmla="*/ 2147483646 h 289"/>
                <a:gd name="T86" fmla="*/ 2147483646 w 433"/>
                <a:gd name="T87" fmla="*/ 2147483646 h 289"/>
                <a:gd name="T88" fmla="*/ 2147483646 w 433"/>
                <a:gd name="T89" fmla="*/ 2147483646 h 289"/>
                <a:gd name="T90" fmla="*/ 2147483646 w 433"/>
                <a:gd name="T91" fmla="*/ 2147483646 h 289"/>
                <a:gd name="T92" fmla="*/ 2147483646 w 433"/>
                <a:gd name="T93" fmla="*/ 0 h 289"/>
                <a:gd name="T94" fmla="*/ 2147483646 w 433"/>
                <a:gd name="T95" fmla="*/ 0 h 289"/>
                <a:gd name="T96" fmla="*/ 2147483646 w 433"/>
                <a:gd name="T97" fmla="*/ 0 h 289"/>
                <a:gd name="T98" fmla="*/ 2147483646 w 433"/>
                <a:gd name="T99" fmla="*/ 2147483646 h 289"/>
                <a:gd name="T100" fmla="*/ 2147483646 w 433"/>
                <a:gd name="T101" fmla="*/ 2147483646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8"/>
            <p:cNvSpPr/>
            <p:nvPr/>
          </p:nvSpPr>
          <p:spPr bwMode="gray">
            <a:xfrm>
              <a:off x="7183" y="7056"/>
              <a:ext cx="792" cy="995"/>
            </a:xfrm>
            <a:custGeom>
              <a:avLst/>
              <a:gdLst>
                <a:gd name="T0" fmla="*/ 2147483646 w 273"/>
                <a:gd name="T1" fmla="*/ 2147483646 h 369"/>
                <a:gd name="T2" fmla="*/ 2147483646 w 273"/>
                <a:gd name="T3" fmla="*/ 2147483646 h 369"/>
                <a:gd name="T4" fmla="*/ 2147483646 w 273"/>
                <a:gd name="T5" fmla="*/ 2147483646 h 369"/>
                <a:gd name="T6" fmla="*/ 2147483646 w 273"/>
                <a:gd name="T7" fmla="*/ 2147483646 h 369"/>
                <a:gd name="T8" fmla="*/ 2147483646 w 273"/>
                <a:gd name="T9" fmla="*/ 2147483646 h 369"/>
                <a:gd name="T10" fmla="*/ 2147483646 w 273"/>
                <a:gd name="T11" fmla="*/ 2147483646 h 369"/>
                <a:gd name="T12" fmla="*/ 2147483646 w 273"/>
                <a:gd name="T13" fmla="*/ 2147483646 h 369"/>
                <a:gd name="T14" fmla="*/ 2147483646 w 273"/>
                <a:gd name="T15" fmla="*/ 2147483646 h 369"/>
                <a:gd name="T16" fmla="*/ 2147483646 w 273"/>
                <a:gd name="T17" fmla="*/ 2147483646 h 369"/>
                <a:gd name="T18" fmla="*/ 2147483646 w 273"/>
                <a:gd name="T19" fmla="*/ 2147483646 h 369"/>
                <a:gd name="T20" fmla="*/ 2147483646 w 273"/>
                <a:gd name="T21" fmla="*/ 2147483646 h 369"/>
                <a:gd name="T22" fmla="*/ 2147483646 w 273"/>
                <a:gd name="T23" fmla="*/ 2147483646 h 369"/>
                <a:gd name="T24" fmla="*/ 2147483646 w 273"/>
                <a:gd name="T25" fmla="*/ 0 h 369"/>
                <a:gd name="T26" fmla="*/ 2147483646 w 273"/>
                <a:gd name="T27" fmla="*/ 0 h 369"/>
                <a:gd name="T28" fmla="*/ 2147483646 w 273"/>
                <a:gd name="T29" fmla="*/ 2147483646 h 369"/>
                <a:gd name="T30" fmla="*/ 2147483646 w 273"/>
                <a:gd name="T31" fmla="*/ 2147483646 h 369"/>
                <a:gd name="T32" fmla="*/ 2147483646 w 273"/>
                <a:gd name="T33" fmla="*/ 2147483646 h 369"/>
                <a:gd name="T34" fmla="*/ 2147483646 w 273"/>
                <a:gd name="T35" fmla="*/ 2147483646 h 369"/>
                <a:gd name="T36" fmla="*/ 2147483646 w 273"/>
                <a:gd name="T37" fmla="*/ 2147483646 h 369"/>
                <a:gd name="T38" fmla="*/ 2147483646 w 273"/>
                <a:gd name="T39" fmla="*/ 2147483646 h 369"/>
                <a:gd name="T40" fmla="*/ 2147483646 w 273"/>
                <a:gd name="T41" fmla="*/ 2147483646 h 369"/>
                <a:gd name="T42" fmla="*/ 2147483646 w 273"/>
                <a:gd name="T43" fmla="*/ 2147483646 h 369"/>
                <a:gd name="T44" fmla="*/ 2147483646 w 273"/>
                <a:gd name="T45" fmla="*/ 2147483646 h 369"/>
                <a:gd name="T46" fmla="*/ 2147483646 w 273"/>
                <a:gd name="T47" fmla="*/ 2147483646 h 369"/>
                <a:gd name="T48" fmla="*/ 2147483646 w 273"/>
                <a:gd name="T49" fmla="*/ 2147483646 h 369"/>
                <a:gd name="T50" fmla="*/ 2147483646 w 273"/>
                <a:gd name="T51" fmla="*/ 2147483646 h 369"/>
                <a:gd name="T52" fmla="*/ 2147483646 w 273"/>
                <a:gd name="T53" fmla="*/ 2147483646 h 369"/>
                <a:gd name="T54" fmla="*/ 2147483646 w 273"/>
                <a:gd name="T55" fmla="*/ 2147483646 h 369"/>
                <a:gd name="T56" fmla="*/ 0 w 273"/>
                <a:gd name="T57" fmla="*/ 2147483646 h 369"/>
                <a:gd name="T58" fmla="*/ 2147483646 w 273"/>
                <a:gd name="T59" fmla="*/ 2147483646 h 369"/>
                <a:gd name="T60" fmla="*/ 2147483646 w 273"/>
                <a:gd name="T61" fmla="*/ 2147483646 h 369"/>
                <a:gd name="T62" fmla="*/ 2147483646 w 273"/>
                <a:gd name="T63" fmla="*/ 2147483646 h 369"/>
                <a:gd name="T64" fmla="*/ 2147483646 w 273"/>
                <a:gd name="T65" fmla="*/ 2147483646 h 369"/>
                <a:gd name="T66" fmla="*/ 2147483646 w 273"/>
                <a:gd name="T67" fmla="*/ 2147483646 h 369"/>
                <a:gd name="T68" fmla="*/ 2147483646 w 273"/>
                <a:gd name="T69" fmla="*/ 2147483646 h 369"/>
                <a:gd name="T70" fmla="*/ 2147483646 w 273"/>
                <a:gd name="T71" fmla="*/ 2147483646 h 369"/>
                <a:gd name="T72" fmla="*/ 2147483646 w 273"/>
                <a:gd name="T73" fmla="*/ 2147483646 h 369"/>
                <a:gd name="T74" fmla="*/ 2147483646 w 273"/>
                <a:gd name="T75" fmla="*/ 2147483646 h 369"/>
                <a:gd name="T76" fmla="*/ 2147483646 w 273"/>
                <a:gd name="T77" fmla="*/ 2147483646 h 369"/>
                <a:gd name="T78" fmla="*/ 2147483646 w 273"/>
                <a:gd name="T79" fmla="*/ 2147483646 h 369"/>
                <a:gd name="T80" fmla="*/ 2147483646 w 273"/>
                <a:gd name="T81" fmla="*/ 2147483646 h 369"/>
                <a:gd name="T82" fmla="*/ 2147483646 w 273"/>
                <a:gd name="T83" fmla="*/ 2147483646 h 369"/>
                <a:gd name="T84" fmla="*/ 2147483646 w 273"/>
                <a:gd name="T85" fmla="*/ 2147483646 h 369"/>
                <a:gd name="T86" fmla="*/ 2147483646 w 273"/>
                <a:gd name="T87" fmla="*/ 2147483646 h 369"/>
                <a:gd name="T88" fmla="*/ 2147483646 w 273"/>
                <a:gd name="T89" fmla="*/ 2147483646 h 369"/>
                <a:gd name="T90" fmla="*/ 2147483646 w 273"/>
                <a:gd name="T91" fmla="*/ 2147483646 h 369"/>
                <a:gd name="T92" fmla="*/ 2147483646 w 273"/>
                <a:gd name="T93" fmla="*/ 2147483646 h 369"/>
                <a:gd name="T94" fmla="*/ 2147483646 w 273"/>
                <a:gd name="T95" fmla="*/ 2147483646 h 369"/>
                <a:gd name="T96" fmla="*/ 2147483646 w 273"/>
                <a:gd name="T97" fmla="*/ 2147483646 h 369"/>
                <a:gd name="T98" fmla="*/ 2147483646 w 273"/>
                <a:gd name="T99" fmla="*/ 2147483646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26"/>
            <p:cNvSpPr/>
            <p:nvPr/>
          </p:nvSpPr>
          <p:spPr bwMode="gray">
            <a:xfrm>
              <a:off x="6719" y="6708"/>
              <a:ext cx="886" cy="1151"/>
            </a:xfrm>
            <a:custGeom>
              <a:avLst/>
              <a:gdLst>
                <a:gd name="T0" fmla="*/ 2147483646 w 305"/>
                <a:gd name="T1" fmla="*/ 2147483646 h 425"/>
                <a:gd name="T2" fmla="*/ 2147483646 w 305"/>
                <a:gd name="T3" fmla="*/ 2147483646 h 425"/>
                <a:gd name="T4" fmla="*/ 2147483646 w 305"/>
                <a:gd name="T5" fmla="*/ 2147483646 h 425"/>
                <a:gd name="T6" fmla="*/ 2147483646 w 305"/>
                <a:gd name="T7" fmla="*/ 2147483646 h 425"/>
                <a:gd name="T8" fmla="*/ 2147483646 w 305"/>
                <a:gd name="T9" fmla="*/ 2147483646 h 425"/>
                <a:gd name="T10" fmla="*/ 2147483646 w 305"/>
                <a:gd name="T11" fmla="*/ 2147483646 h 425"/>
                <a:gd name="T12" fmla="*/ 2147483646 w 305"/>
                <a:gd name="T13" fmla="*/ 2147483646 h 425"/>
                <a:gd name="T14" fmla="*/ 2147483646 w 305"/>
                <a:gd name="T15" fmla="*/ 2147483646 h 425"/>
                <a:gd name="T16" fmla="*/ 2147483646 w 305"/>
                <a:gd name="T17" fmla="*/ 2147483646 h 425"/>
                <a:gd name="T18" fmla="*/ 2147483646 w 305"/>
                <a:gd name="T19" fmla="*/ 2147483646 h 425"/>
                <a:gd name="T20" fmla="*/ 2147483646 w 305"/>
                <a:gd name="T21" fmla="*/ 2147483646 h 425"/>
                <a:gd name="T22" fmla="*/ 2147483646 w 305"/>
                <a:gd name="T23" fmla="*/ 2147483646 h 425"/>
                <a:gd name="T24" fmla="*/ 2147483646 w 305"/>
                <a:gd name="T25" fmla="*/ 2147483646 h 425"/>
                <a:gd name="T26" fmla="*/ 2147483646 w 305"/>
                <a:gd name="T27" fmla="*/ 2147483646 h 425"/>
                <a:gd name="T28" fmla="*/ 2147483646 w 305"/>
                <a:gd name="T29" fmla="*/ 2147483646 h 425"/>
                <a:gd name="T30" fmla="*/ 2147483646 w 305"/>
                <a:gd name="T31" fmla="*/ 2147483646 h 425"/>
                <a:gd name="T32" fmla="*/ 2147483646 w 305"/>
                <a:gd name="T33" fmla="*/ 2147483646 h 425"/>
                <a:gd name="T34" fmla="*/ 2147483646 w 305"/>
                <a:gd name="T35" fmla="*/ 2147483646 h 425"/>
                <a:gd name="T36" fmla="*/ 2147483646 w 305"/>
                <a:gd name="T37" fmla="*/ 2147483646 h 425"/>
                <a:gd name="T38" fmla="*/ 2147483646 w 305"/>
                <a:gd name="T39" fmla="*/ 2147483646 h 425"/>
                <a:gd name="T40" fmla="*/ 2147483646 w 305"/>
                <a:gd name="T41" fmla="*/ 2147483646 h 425"/>
                <a:gd name="T42" fmla="*/ 2147483646 w 305"/>
                <a:gd name="T43" fmla="*/ 2147483646 h 425"/>
                <a:gd name="T44" fmla="*/ 2147483646 w 305"/>
                <a:gd name="T45" fmla="*/ 2147483646 h 425"/>
                <a:gd name="T46" fmla="*/ 2147483646 w 305"/>
                <a:gd name="T47" fmla="*/ 2147483646 h 425"/>
                <a:gd name="T48" fmla="*/ 2147483646 w 305"/>
                <a:gd name="T49" fmla="*/ 2147483646 h 425"/>
                <a:gd name="T50" fmla="*/ 2147483646 w 305"/>
                <a:gd name="T51" fmla="*/ 2147483646 h 425"/>
                <a:gd name="T52" fmla="*/ 2147483646 w 305"/>
                <a:gd name="T53" fmla="*/ 2147483646 h 425"/>
                <a:gd name="T54" fmla="*/ 2147483646 w 305"/>
                <a:gd name="T55" fmla="*/ 2147483646 h 425"/>
                <a:gd name="T56" fmla="*/ 2147483646 w 305"/>
                <a:gd name="T57" fmla="*/ 2147483646 h 425"/>
                <a:gd name="T58" fmla="*/ 2147483646 w 305"/>
                <a:gd name="T59" fmla="*/ 2147483646 h 425"/>
                <a:gd name="T60" fmla="*/ 2147483646 w 305"/>
                <a:gd name="T61" fmla="*/ 2147483646 h 425"/>
                <a:gd name="T62" fmla="*/ 2147483646 w 305"/>
                <a:gd name="T63" fmla="*/ 2147483646 h 425"/>
                <a:gd name="T64" fmla="*/ 2147483646 w 305"/>
                <a:gd name="T65" fmla="*/ 2147483646 h 425"/>
                <a:gd name="T66" fmla="*/ 2147483646 w 305"/>
                <a:gd name="T67" fmla="*/ 2147483646 h 425"/>
                <a:gd name="T68" fmla="*/ 2147483646 w 305"/>
                <a:gd name="T69" fmla="*/ 2147483646 h 425"/>
                <a:gd name="T70" fmla="*/ 2147483646 w 305"/>
                <a:gd name="T71" fmla="*/ 2147483646 h 425"/>
                <a:gd name="T72" fmla="*/ 0 w 305"/>
                <a:gd name="T73" fmla="*/ 2147483646 h 425"/>
                <a:gd name="T74" fmla="*/ 2147483646 w 305"/>
                <a:gd name="T75" fmla="*/ 2147483646 h 425"/>
                <a:gd name="T76" fmla="*/ 2147483646 w 305"/>
                <a:gd name="T77" fmla="*/ 2147483646 h 425"/>
                <a:gd name="T78" fmla="*/ 2147483646 w 305"/>
                <a:gd name="T79" fmla="*/ 2147483646 h 425"/>
                <a:gd name="T80" fmla="*/ 2147483646 w 305"/>
                <a:gd name="T81" fmla="*/ 2147483646 h 425"/>
                <a:gd name="T82" fmla="*/ 2147483646 w 305"/>
                <a:gd name="T83" fmla="*/ 2147483646 h 425"/>
                <a:gd name="T84" fmla="*/ 2147483646 w 305"/>
                <a:gd name="T85" fmla="*/ 2147483646 h 425"/>
                <a:gd name="T86" fmla="*/ 2147483646 w 305"/>
                <a:gd name="T87" fmla="*/ 2147483646 h 425"/>
                <a:gd name="T88" fmla="*/ 2147483646 w 305"/>
                <a:gd name="T89" fmla="*/ 2147483646 h 425"/>
                <a:gd name="T90" fmla="*/ 2147483646 w 305"/>
                <a:gd name="T91" fmla="*/ 2147483646 h 425"/>
                <a:gd name="T92" fmla="*/ 2147483646 w 305"/>
                <a:gd name="T93" fmla="*/ 2147483646 h 425"/>
                <a:gd name="T94" fmla="*/ 2147483646 w 305"/>
                <a:gd name="T95" fmla="*/ 2147483646 h 425"/>
                <a:gd name="T96" fmla="*/ 2147483646 w 305"/>
                <a:gd name="T97" fmla="*/ 0 h 425"/>
                <a:gd name="T98" fmla="*/ 2147483646 w 305"/>
                <a:gd name="T99" fmla="*/ 2147483646 h 425"/>
                <a:gd name="T100" fmla="*/ 2147483646 w 305"/>
                <a:gd name="T101" fmla="*/ 2147483646 h 425"/>
                <a:gd name="T102" fmla="*/ 2147483646 w 305"/>
                <a:gd name="T103" fmla="*/ 2147483646 h 425"/>
                <a:gd name="T104" fmla="*/ 2147483646 w 305"/>
                <a:gd name="T105" fmla="*/ 2147483646 h 425"/>
                <a:gd name="T106" fmla="*/ 2147483646 w 305"/>
                <a:gd name="T107" fmla="*/ 2147483646 h 425"/>
                <a:gd name="T108" fmla="*/ 2147483646 w 305"/>
                <a:gd name="T109" fmla="*/ 0 h 425"/>
                <a:gd name="T110" fmla="*/ 2147483646 w 305"/>
                <a:gd name="T111" fmla="*/ 2147483646 h 425"/>
                <a:gd name="T112" fmla="*/ 2147483646 w 305"/>
                <a:gd name="T113" fmla="*/ 2147483646 h 425"/>
                <a:gd name="T114" fmla="*/ 2147483646 w 305"/>
                <a:gd name="T115" fmla="*/ 2147483646 h 425"/>
                <a:gd name="T116" fmla="*/ 2147483646 w 305"/>
                <a:gd name="T117" fmla="*/ 2147483646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29"/>
            <p:cNvSpPr/>
            <p:nvPr/>
          </p:nvSpPr>
          <p:spPr bwMode="gray">
            <a:xfrm>
              <a:off x="6881" y="5761"/>
              <a:ext cx="884" cy="1039"/>
            </a:xfrm>
            <a:custGeom>
              <a:avLst/>
              <a:gdLst>
                <a:gd name="T0" fmla="*/ 2147483646 w 305"/>
                <a:gd name="T1" fmla="*/ 0 h 385"/>
                <a:gd name="T2" fmla="*/ 2147483646 w 305"/>
                <a:gd name="T3" fmla="*/ 2147483646 h 385"/>
                <a:gd name="T4" fmla="*/ 2147483646 w 305"/>
                <a:gd name="T5" fmla="*/ 2147483646 h 385"/>
                <a:gd name="T6" fmla="*/ 2147483646 w 305"/>
                <a:gd name="T7" fmla="*/ 2147483646 h 385"/>
                <a:gd name="T8" fmla="*/ 2147483646 w 305"/>
                <a:gd name="T9" fmla="*/ 2147483646 h 385"/>
                <a:gd name="T10" fmla="*/ 2147483646 w 305"/>
                <a:gd name="T11" fmla="*/ 2147483646 h 385"/>
                <a:gd name="T12" fmla="*/ 2147483646 w 305"/>
                <a:gd name="T13" fmla="*/ 2147483646 h 385"/>
                <a:gd name="T14" fmla="*/ 2147483646 w 305"/>
                <a:gd name="T15" fmla="*/ 2147483646 h 385"/>
                <a:gd name="T16" fmla="*/ 2147483646 w 305"/>
                <a:gd name="T17" fmla="*/ 2147483646 h 385"/>
                <a:gd name="T18" fmla="*/ 2147483646 w 305"/>
                <a:gd name="T19" fmla="*/ 2147483646 h 385"/>
                <a:gd name="T20" fmla="*/ 2147483646 w 305"/>
                <a:gd name="T21" fmla="*/ 2147483646 h 385"/>
                <a:gd name="T22" fmla="*/ 2147483646 w 305"/>
                <a:gd name="T23" fmla="*/ 2147483646 h 385"/>
                <a:gd name="T24" fmla="*/ 2147483646 w 305"/>
                <a:gd name="T25" fmla="*/ 2147483646 h 385"/>
                <a:gd name="T26" fmla="*/ 2147483646 w 305"/>
                <a:gd name="T27" fmla="*/ 2147483646 h 385"/>
                <a:gd name="T28" fmla="*/ 2147483646 w 305"/>
                <a:gd name="T29" fmla="*/ 2147483646 h 385"/>
                <a:gd name="T30" fmla="*/ 2147483646 w 305"/>
                <a:gd name="T31" fmla="*/ 2147483646 h 385"/>
                <a:gd name="T32" fmla="*/ 2147483646 w 305"/>
                <a:gd name="T33" fmla="*/ 2147483646 h 385"/>
                <a:gd name="T34" fmla="*/ 2147483646 w 305"/>
                <a:gd name="T35" fmla="*/ 2147483646 h 385"/>
                <a:gd name="T36" fmla="*/ 2147483646 w 305"/>
                <a:gd name="T37" fmla="*/ 2147483646 h 385"/>
                <a:gd name="T38" fmla="*/ 2147483646 w 305"/>
                <a:gd name="T39" fmla="*/ 2147483646 h 385"/>
                <a:gd name="T40" fmla="*/ 2147483646 w 305"/>
                <a:gd name="T41" fmla="*/ 2147483646 h 385"/>
                <a:gd name="T42" fmla="*/ 2147483646 w 305"/>
                <a:gd name="T43" fmla="*/ 2147483646 h 385"/>
                <a:gd name="T44" fmla="*/ 2147483646 w 305"/>
                <a:gd name="T45" fmla="*/ 2147483646 h 385"/>
                <a:gd name="T46" fmla="*/ 2147483646 w 305"/>
                <a:gd name="T47" fmla="*/ 2147483646 h 385"/>
                <a:gd name="T48" fmla="*/ 2147483646 w 305"/>
                <a:gd name="T49" fmla="*/ 2147483646 h 385"/>
                <a:gd name="T50" fmla="*/ 2147483646 w 305"/>
                <a:gd name="T51" fmla="*/ 2147483646 h 385"/>
                <a:gd name="T52" fmla="*/ 0 w 305"/>
                <a:gd name="T53" fmla="*/ 2147483646 h 385"/>
                <a:gd name="T54" fmla="*/ 2147483646 w 305"/>
                <a:gd name="T55" fmla="*/ 2147483646 h 385"/>
                <a:gd name="T56" fmla="*/ 2147483646 w 305"/>
                <a:gd name="T57" fmla="*/ 2147483646 h 385"/>
                <a:gd name="T58" fmla="*/ 2147483646 w 305"/>
                <a:gd name="T59" fmla="*/ 2147483646 h 385"/>
                <a:gd name="T60" fmla="*/ 2147483646 w 305"/>
                <a:gd name="T61" fmla="*/ 2147483646 h 385"/>
                <a:gd name="T62" fmla="*/ 2147483646 w 305"/>
                <a:gd name="T63" fmla="*/ 2147483646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28"/>
            <p:cNvSpPr/>
            <p:nvPr/>
          </p:nvSpPr>
          <p:spPr bwMode="gray">
            <a:xfrm>
              <a:off x="5746" y="6066"/>
              <a:ext cx="1417" cy="861"/>
            </a:xfrm>
            <a:custGeom>
              <a:avLst/>
              <a:gdLst>
                <a:gd name="T0" fmla="*/ 2147483646 w 489"/>
                <a:gd name="T1" fmla="*/ 2147483646 h 321"/>
                <a:gd name="T2" fmla="*/ 2147483646 w 489"/>
                <a:gd name="T3" fmla="*/ 2147483646 h 321"/>
                <a:gd name="T4" fmla="*/ 2147483646 w 489"/>
                <a:gd name="T5" fmla="*/ 2147483646 h 321"/>
                <a:gd name="T6" fmla="*/ 2147483646 w 489"/>
                <a:gd name="T7" fmla="*/ 2147483646 h 321"/>
                <a:gd name="T8" fmla="*/ 2147483646 w 489"/>
                <a:gd name="T9" fmla="*/ 2147483646 h 321"/>
                <a:gd name="T10" fmla="*/ 2147483646 w 489"/>
                <a:gd name="T11" fmla="*/ 2147483646 h 321"/>
                <a:gd name="T12" fmla="*/ 2147483646 w 489"/>
                <a:gd name="T13" fmla="*/ 2147483646 h 321"/>
                <a:gd name="T14" fmla="*/ 2147483646 w 489"/>
                <a:gd name="T15" fmla="*/ 2147483646 h 321"/>
                <a:gd name="T16" fmla="*/ 2147483646 w 489"/>
                <a:gd name="T17" fmla="*/ 2147483646 h 321"/>
                <a:gd name="T18" fmla="*/ 2147483646 w 489"/>
                <a:gd name="T19" fmla="*/ 2147483646 h 321"/>
                <a:gd name="T20" fmla="*/ 2147483646 w 489"/>
                <a:gd name="T21" fmla="*/ 2147483646 h 321"/>
                <a:gd name="T22" fmla="*/ 2147483646 w 489"/>
                <a:gd name="T23" fmla="*/ 2147483646 h 321"/>
                <a:gd name="T24" fmla="*/ 2147483646 w 489"/>
                <a:gd name="T25" fmla="*/ 2147483646 h 321"/>
                <a:gd name="T26" fmla="*/ 2147483646 w 489"/>
                <a:gd name="T27" fmla="*/ 2147483646 h 321"/>
                <a:gd name="T28" fmla="*/ 2147483646 w 489"/>
                <a:gd name="T29" fmla="*/ 2147483646 h 321"/>
                <a:gd name="T30" fmla="*/ 2147483646 w 489"/>
                <a:gd name="T31" fmla="*/ 2147483646 h 321"/>
                <a:gd name="T32" fmla="*/ 2147483646 w 489"/>
                <a:gd name="T33" fmla="*/ 2147483646 h 321"/>
                <a:gd name="T34" fmla="*/ 2147483646 w 489"/>
                <a:gd name="T35" fmla="*/ 2147483646 h 321"/>
                <a:gd name="T36" fmla="*/ 2147483646 w 489"/>
                <a:gd name="T37" fmla="*/ 2147483646 h 321"/>
                <a:gd name="T38" fmla="*/ 2147483646 w 489"/>
                <a:gd name="T39" fmla="*/ 2147483646 h 321"/>
                <a:gd name="T40" fmla="*/ 0 w 489"/>
                <a:gd name="T41" fmla="*/ 2147483646 h 321"/>
                <a:gd name="T42" fmla="*/ 2147483646 w 489"/>
                <a:gd name="T43" fmla="*/ 2147483646 h 321"/>
                <a:gd name="T44" fmla="*/ 2147483646 w 489"/>
                <a:gd name="T45" fmla="*/ 2147483646 h 321"/>
                <a:gd name="T46" fmla="*/ 0 w 489"/>
                <a:gd name="T47" fmla="*/ 2147483646 h 321"/>
                <a:gd name="T48" fmla="*/ 0 w 489"/>
                <a:gd name="T49" fmla="*/ 2147483646 h 321"/>
                <a:gd name="T50" fmla="*/ 2147483646 w 489"/>
                <a:gd name="T51" fmla="*/ 2147483646 h 321"/>
                <a:gd name="T52" fmla="*/ 2147483646 w 489"/>
                <a:gd name="T53" fmla="*/ 2147483646 h 321"/>
                <a:gd name="T54" fmla="*/ 2147483646 w 489"/>
                <a:gd name="T55" fmla="*/ 2147483646 h 321"/>
                <a:gd name="T56" fmla="*/ 2147483646 w 489"/>
                <a:gd name="T57" fmla="*/ 2147483646 h 321"/>
                <a:gd name="T58" fmla="*/ 2147483646 w 489"/>
                <a:gd name="T59" fmla="*/ 2147483646 h 321"/>
                <a:gd name="T60" fmla="*/ 2147483646 w 489"/>
                <a:gd name="T61" fmla="*/ 2147483646 h 321"/>
                <a:gd name="T62" fmla="*/ 2147483646 w 489"/>
                <a:gd name="T63" fmla="*/ 2147483646 h 321"/>
                <a:gd name="T64" fmla="*/ 2147483646 w 489"/>
                <a:gd name="T65" fmla="*/ 2147483646 h 321"/>
                <a:gd name="T66" fmla="*/ 2147483646 w 489"/>
                <a:gd name="T67" fmla="*/ 2147483646 h 321"/>
                <a:gd name="T68" fmla="*/ 2147483646 w 489"/>
                <a:gd name="T69" fmla="*/ 2147483646 h 321"/>
                <a:gd name="T70" fmla="*/ 2147483646 w 489"/>
                <a:gd name="T71" fmla="*/ 2147483646 h 321"/>
                <a:gd name="T72" fmla="*/ 2147483646 w 489"/>
                <a:gd name="T73" fmla="*/ 2147483646 h 321"/>
                <a:gd name="T74" fmla="*/ 2147483646 w 489"/>
                <a:gd name="T75" fmla="*/ 0 h 321"/>
                <a:gd name="T76" fmla="*/ 2147483646 w 489"/>
                <a:gd name="T77" fmla="*/ 2147483646 h 321"/>
                <a:gd name="T78" fmla="*/ 2147483646 w 489"/>
                <a:gd name="T79" fmla="*/ 2147483646 h 321"/>
                <a:gd name="T80" fmla="*/ 2147483646 w 489"/>
                <a:gd name="T81" fmla="*/ 2147483646 h 321"/>
                <a:gd name="T82" fmla="*/ 2147483646 w 489"/>
                <a:gd name="T83" fmla="*/ 2147483646 h 321"/>
                <a:gd name="T84" fmla="*/ 2147483646 w 489"/>
                <a:gd name="T85" fmla="*/ 2147483646 h 321"/>
                <a:gd name="T86" fmla="*/ 2147483646 w 489"/>
                <a:gd name="T87" fmla="*/ 2147483646 h 321"/>
                <a:gd name="T88" fmla="*/ 2147483646 w 489"/>
                <a:gd name="T89" fmla="*/ 2147483646 h 321"/>
                <a:gd name="T90" fmla="*/ 2147483646 w 489"/>
                <a:gd name="T91" fmla="*/ 2147483646 h 321"/>
                <a:gd name="T92" fmla="*/ 2147483646 w 489"/>
                <a:gd name="T93" fmla="*/ 2147483646 h 321"/>
                <a:gd name="T94" fmla="*/ 2147483646 w 489"/>
                <a:gd name="T95" fmla="*/ 2147483646 h 321"/>
                <a:gd name="T96" fmla="*/ 2147483646 w 489"/>
                <a:gd name="T97" fmla="*/ 2147483646 h 321"/>
                <a:gd name="T98" fmla="*/ 2147483646 w 489"/>
                <a:gd name="T99" fmla="*/ 2147483646 h 321"/>
                <a:gd name="T100" fmla="*/ 2147483646 w 489"/>
                <a:gd name="T101" fmla="*/ 2147483646 h 321"/>
                <a:gd name="T102" fmla="*/ 2147483646 w 489"/>
                <a:gd name="T103" fmla="*/ 2147483646 h 321"/>
                <a:gd name="T104" fmla="*/ 2147483646 w 489"/>
                <a:gd name="T105" fmla="*/ 2147483646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7030A0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27"/>
            <p:cNvSpPr/>
            <p:nvPr/>
          </p:nvSpPr>
          <p:spPr bwMode="gray">
            <a:xfrm>
              <a:off x="5835" y="6708"/>
              <a:ext cx="1024" cy="1129"/>
            </a:xfrm>
            <a:custGeom>
              <a:avLst/>
              <a:gdLst>
                <a:gd name="T0" fmla="*/ 2147483646 w 353"/>
                <a:gd name="T1" fmla="*/ 2147483646 h 417"/>
                <a:gd name="T2" fmla="*/ 2147483646 w 353"/>
                <a:gd name="T3" fmla="*/ 2147483646 h 417"/>
                <a:gd name="T4" fmla="*/ 2147483646 w 353"/>
                <a:gd name="T5" fmla="*/ 2147483646 h 417"/>
                <a:gd name="T6" fmla="*/ 2147483646 w 353"/>
                <a:gd name="T7" fmla="*/ 2147483646 h 417"/>
                <a:gd name="T8" fmla="*/ 2147483646 w 353"/>
                <a:gd name="T9" fmla="*/ 2147483646 h 417"/>
                <a:gd name="T10" fmla="*/ 2147483646 w 353"/>
                <a:gd name="T11" fmla="*/ 2147483646 h 417"/>
                <a:gd name="T12" fmla="*/ 2147483646 w 353"/>
                <a:gd name="T13" fmla="*/ 2147483646 h 417"/>
                <a:gd name="T14" fmla="*/ 2147483646 w 353"/>
                <a:gd name="T15" fmla="*/ 2147483646 h 417"/>
                <a:gd name="T16" fmla="*/ 2147483646 w 353"/>
                <a:gd name="T17" fmla="*/ 2147483646 h 417"/>
                <a:gd name="T18" fmla="*/ 2147483646 w 353"/>
                <a:gd name="T19" fmla="*/ 2147483646 h 417"/>
                <a:gd name="T20" fmla="*/ 2147483646 w 353"/>
                <a:gd name="T21" fmla="*/ 2147483646 h 417"/>
                <a:gd name="T22" fmla="*/ 2147483646 w 353"/>
                <a:gd name="T23" fmla="*/ 2147483646 h 417"/>
                <a:gd name="T24" fmla="*/ 2147483646 w 353"/>
                <a:gd name="T25" fmla="*/ 2147483646 h 417"/>
                <a:gd name="T26" fmla="*/ 2147483646 w 353"/>
                <a:gd name="T27" fmla="*/ 2147483646 h 417"/>
                <a:gd name="T28" fmla="*/ 2147483646 w 353"/>
                <a:gd name="T29" fmla="*/ 2147483646 h 417"/>
                <a:gd name="T30" fmla="*/ 2147483646 w 353"/>
                <a:gd name="T31" fmla="*/ 2147483646 h 417"/>
                <a:gd name="T32" fmla="*/ 2147483646 w 353"/>
                <a:gd name="T33" fmla="*/ 2147483646 h 417"/>
                <a:gd name="T34" fmla="*/ 2147483646 w 353"/>
                <a:gd name="T35" fmla="*/ 2147483646 h 417"/>
                <a:gd name="T36" fmla="*/ 2147483646 w 353"/>
                <a:gd name="T37" fmla="*/ 2147483646 h 417"/>
                <a:gd name="T38" fmla="*/ 2147483646 w 353"/>
                <a:gd name="T39" fmla="*/ 2147483646 h 417"/>
                <a:gd name="T40" fmla="*/ 2147483646 w 353"/>
                <a:gd name="T41" fmla="*/ 2147483646 h 417"/>
                <a:gd name="T42" fmla="*/ 2147483646 w 353"/>
                <a:gd name="T43" fmla="*/ 2147483646 h 417"/>
                <a:gd name="T44" fmla="*/ 2147483646 w 353"/>
                <a:gd name="T45" fmla="*/ 2147483646 h 417"/>
                <a:gd name="T46" fmla="*/ 2147483646 w 353"/>
                <a:gd name="T47" fmla="*/ 2147483646 h 417"/>
                <a:gd name="T48" fmla="*/ 0 w 353"/>
                <a:gd name="T49" fmla="*/ 2147483646 h 417"/>
                <a:gd name="T50" fmla="*/ 2147483646 w 353"/>
                <a:gd name="T51" fmla="*/ 2147483646 h 417"/>
                <a:gd name="T52" fmla="*/ 2147483646 w 353"/>
                <a:gd name="T53" fmla="*/ 2147483646 h 417"/>
                <a:gd name="T54" fmla="*/ 2147483646 w 353"/>
                <a:gd name="T55" fmla="*/ 2147483646 h 417"/>
                <a:gd name="T56" fmla="*/ 2147483646 w 353"/>
                <a:gd name="T57" fmla="*/ 2147483646 h 417"/>
                <a:gd name="T58" fmla="*/ 2147483646 w 353"/>
                <a:gd name="T59" fmla="*/ 2147483646 h 417"/>
                <a:gd name="T60" fmla="*/ 2147483646 w 353"/>
                <a:gd name="T61" fmla="*/ 0 h 417"/>
                <a:gd name="T62" fmla="*/ 2147483646 w 353"/>
                <a:gd name="T63" fmla="*/ 2147483646 h 417"/>
                <a:gd name="T64" fmla="*/ 2147483646 w 353"/>
                <a:gd name="T65" fmla="*/ 2147483646 h 417"/>
                <a:gd name="T66" fmla="*/ 2147483646 w 353"/>
                <a:gd name="T67" fmla="*/ 2147483646 h 417"/>
                <a:gd name="T68" fmla="*/ 2147483646 w 353"/>
                <a:gd name="T69" fmla="*/ 214748364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9"/>
            <p:cNvSpPr/>
            <p:nvPr/>
          </p:nvSpPr>
          <p:spPr bwMode="gray">
            <a:xfrm>
              <a:off x="5975" y="7681"/>
              <a:ext cx="1466" cy="1037"/>
            </a:xfrm>
            <a:custGeom>
              <a:avLst/>
              <a:gdLst>
                <a:gd name="T0" fmla="*/ 2147483646 w 505"/>
                <a:gd name="T1" fmla="*/ 2147483646 h 385"/>
                <a:gd name="T2" fmla="*/ 2147483646 w 505"/>
                <a:gd name="T3" fmla="*/ 2147483646 h 385"/>
                <a:gd name="T4" fmla="*/ 2147483646 w 505"/>
                <a:gd name="T5" fmla="*/ 2147483646 h 385"/>
                <a:gd name="T6" fmla="*/ 2147483646 w 505"/>
                <a:gd name="T7" fmla="*/ 2147483646 h 385"/>
                <a:gd name="T8" fmla="*/ 2147483646 w 505"/>
                <a:gd name="T9" fmla="*/ 2147483646 h 385"/>
                <a:gd name="T10" fmla="*/ 2147483646 w 505"/>
                <a:gd name="T11" fmla="*/ 0 h 385"/>
                <a:gd name="T12" fmla="*/ 2147483646 w 505"/>
                <a:gd name="T13" fmla="*/ 0 h 385"/>
                <a:gd name="T14" fmla="*/ 2147483646 w 505"/>
                <a:gd name="T15" fmla="*/ 2147483646 h 385"/>
                <a:gd name="T16" fmla="*/ 2147483646 w 505"/>
                <a:gd name="T17" fmla="*/ 2147483646 h 385"/>
                <a:gd name="T18" fmla="*/ 2147483646 w 505"/>
                <a:gd name="T19" fmla="*/ 2147483646 h 385"/>
                <a:gd name="T20" fmla="*/ 2147483646 w 505"/>
                <a:gd name="T21" fmla="*/ 2147483646 h 385"/>
                <a:gd name="T22" fmla="*/ 2147483646 w 505"/>
                <a:gd name="T23" fmla="*/ 2147483646 h 385"/>
                <a:gd name="T24" fmla="*/ 2147483646 w 505"/>
                <a:gd name="T25" fmla="*/ 2147483646 h 385"/>
                <a:gd name="T26" fmla="*/ 2147483646 w 505"/>
                <a:gd name="T27" fmla="*/ 2147483646 h 385"/>
                <a:gd name="T28" fmla="*/ 2147483646 w 505"/>
                <a:gd name="T29" fmla="*/ 2147483646 h 385"/>
                <a:gd name="T30" fmla="*/ 2147483646 w 505"/>
                <a:gd name="T31" fmla="*/ 2147483646 h 385"/>
                <a:gd name="T32" fmla="*/ 0 w 505"/>
                <a:gd name="T33" fmla="*/ 2147483646 h 385"/>
                <a:gd name="T34" fmla="*/ 2147483646 w 505"/>
                <a:gd name="T35" fmla="*/ 2147483646 h 385"/>
                <a:gd name="T36" fmla="*/ 2147483646 w 505"/>
                <a:gd name="T37" fmla="*/ 2147483646 h 385"/>
                <a:gd name="T38" fmla="*/ 2147483646 w 505"/>
                <a:gd name="T39" fmla="*/ 2147483646 h 385"/>
                <a:gd name="T40" fmla="*/ 2147483646 w 505"/>
                <a:gd name="T41" fmla="*/ 2147483646 h 385"/>
                <a:gd name="T42" fmla="*/ 2147483646 w 505"/>
                <a:gd name="T43" fmla="*/ 2147483646 h 385"/>
                <a:gd name="T44" fmla="*/ 2147483646 w 505"/>
                <a:gd name="T45" fmla="*/ 2147483646 h 385"/>
                <a:gd name="T46" fmla="*/ 2147483646 w 505"/>
                <a:gd name="T47" fmla="*/ 2147483646 h 385"/>
                <a:gd name="T48" fmla="*/ 2147483646 w 505"/>
                <a:gd name="T49" fmla="*/ 2147483646 h 385"/>
                <a:gd name="T50" fmla="*/ 2147483646 w 505"/>
                <a:gd name="T51" fmla="*/ 2147483646 h 385"/>
                <a:gd name="T52" fmla="*/ 2147483646 w 505"/>
                <a:gd name="T53" fmla="*/ 2147483646 h 385"/>
                <a:gd name="T54" fmla="*/ 2147483646 w 505"/>
                <a:gd name="T55" fmla="*/ 2147483646 h 385"/>
                <a:gd name="T56" fmla="*/ 2147483646 w 505"/>
                <a:gd name="T57" fmla="*/ 2147483646 h 385"/>
                <a:gd name="T58" fmla="*/ 2147483646 w 505"/>
                <a:gd name="T59" fmla="*/ 2147483646 h 385"/>
                <a:gd name="T60" fmla="*/ 2147483646 w 505"/>
                <a:gd name="T61" fmla="*/ 2147483646 h 385"/>
                <a:gd name="T62" fmla="*/ 2147483646 w 505"/>
                <a:gd name="T63" fmla="*/ 2147483646 h 385"/>
                <a:gd name="T64" fmla="*/ 2147483646 w 505"/>
                <a:gd name="T65" fmla="*/ 2147483646 h 385"/>
                <a:gd name="T66" fmla="*/ 2147483646 w 505"/>
                <a:gd name="T67" fmla="*/ 2147483646 h 385"/>
                <a:gd name="T68" fmla="*/ 2147483646 w 505"/>
                <a:gd name="T69" fmla="*/ 214748364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20"/>
            <p:cNvSpPr/>
            <p:nvPr/>
          </p:nvSpPr>
          <p:spPr bwMode="gray">
            <a:xfrm>
              <a:off x="5000" y="7487"/>
              <a:ext cx="1444" cy="1037"/>
            </a:xfrm>
            <a:custGeom>
              <a:avLst/>
              <a:gdLst>
                <a:gd name="T0" fmla="*/ 2147483646 w 497"/>
                <a:gd name="T1" fmla="*/ 2147483646 h 385"/>
                <a:gd name="T2" fmla="*/ 2147483646 w 497"/>
                <a:gd name="T3" fmla="*/ 2147483646 h 385"/>
                <a:gd name="T4" fmla="*/ 2147483646 w 497"/>
                <a:gd name="T5" fmla="*/ 2147483646 h 385"/>
                <a:gd name="T6" fmla="*/ 2147483646 w 497"/>
                <a:gd name="T7" fmla="*/ 2147483646 h 385"/>
                <a:gd name="T8" fmla="*/ 2147483646 w 497"/>
                <a:gd name="T9" fmla="*/ 2147483646 h 385"/>
                <a:gd name="T10" fmla="*/ 2147483646 w 497"/>
                <a:gd name="T11" fmla="*/ 2147483646 h 385"/>
                <a:gd name="T12" fmla="*/ 2147483646 w 497"/>
                <a:gd name="T13" fmla="*/ 2147483646 h 385"/>
                <a:gd name="T14" fmla="*/ 2147483646 w 497"/>
                <a:gd name="T15" fmla="*/ 2147483646 h 385"/>
                <a:gd name="T16" fmla="*/ 2147483646 w 497"/>
                <a:gd name="T17" fmla="*/ 2147483646 h 385"/>
                <a:gd name="T18" fmla="*/ 2147483646 w 497"/>
                <a:gd name="T19" fmla="*/ 2147483646 h 385"/>
                <a:gd name="T20" fmla="*/ 2147483646 w 497"/>
                <a:gd name="T21" fmla="*/ 2147483646 h 385"/>
                <a:gd name="T22" fmla="*/ 2147483646 w 497"/>
                <a:gd name="T23" fmla="*/ 2147483646 h 385"/>
                <a:gd name="T24" fmla="*/ 2147483646 w 497"/>
                <a:gd name="T25" fmla="*/ 2147483646 h 385"/>
                <a:gd name="T26" fmla="*/ 2147483646 w 497"/>
                <a:gd name="T27" fmla="*/ 2147483646 h 385"/>
                <a:gd name="T28" fmla="*/ 2147483646 w 497"/>
                <a:gd name="T29" fmla="*/ 2147483646 h 385"/>
                <a:gd name="T30" fmla="*/ 2147483646 w 497"/>
                <a:gd name="T31" fmla="*/ 2147483646 h 385"/>
                <a:gd name="T32" fmla="*/ 2147483646 w 497"/>
                <a:gd name="T33" fmla="*/ 2147483646 h 385"/>
                <a:gd name="T34" fmla="*/ 2147483646 w 497"/>
                <a:gd name="T35" fmla="*/ 2147483646 h 385"/>
                <a:gd name="T36" fmla="*/ 2147483646 w 497"/>
                <a:gd name="T37" fmla="*/ 2147483646 h 385"/>
                <a:gd name="T38" fmla="*/ 2147483646 w 497"/>
                <a:gd name="T39" fmla="*/ 2147483646 h 385"/>
                <a:gd name="T40" fmla="*/ 2147483646 w 497"/>
                <a:gd name="T41" fmla="*/ 2147483646 h 385"/>
                <a:gd name="T42" fmla="*/ 2147483646 w 497"/>
                <a:gd name="T43" fmla="*/ 2147483646 h 385"/>
                <a:gd name="T44" fmla="*/ 2147483646 w 497"/>
                <a:gd name="T45" fmla="*/ 2147483646 h 385"/>
                <a:gd name="T46" fmla="*/ 0 w 497"/>
                <a:gd name="T47" fmla="*/ 2147483646 h 385"/>
                <a:gd name="T48" fmla="*/ 2147483646 w 497"/>
                <a:gd name="T49" fmla="*/ 2147483646 h 385"/>
                <a:gd name="T50" fmla="*/ 2147483646 w 497"/>
                <a:gd name="T51" fmla="*/ 2147483646 h 385"/>
                <a:gd name="T52" fmla="*/ 2147483646 w 497"/>
                <a:gd name="T53" fmla="*/ 2147483646 h 385"/>
                <a:gd name="T54" fmla="*/ 2147483646 w 497"/>
                <a:gd name="T55" fmla="*/ 2147483646 h 385"/>
                <a:gd name="T56" fmla="*/ 2147483646 w 497"/>
                <a:gd name="T57" fmla="*/ 2147483646 h 385"/>
                <a:gd name="T58" fmla="*/ 2147483646 w 497"/>
                <a:gd name="T59" fmla="*/ 2147483646 h 385"/>
                <a:gd name="T60" fmla="*/ 2147483646 w 497"/>
                <a:gd name="T61" fmla="*/ 2147483646 h 385"/>
                <a:gd name="T62" fmla="*/ 2147483646 w 497"/>
                <a:gd name="T63" fmla="*/ 2147483646 h 385"/>
                <a:gd name="T64" fmla="*/ 2147483646 w 497"/>
                <a:gd name="T65" fmla="*/ 2147483646 h 385"/>
                <a:gd name="T66" fmla="*/ 2147483646 w 497"/>
                <a:gd name="T67" fmla="*/ 2147483646 h 385"/>
                <a:gd name="T68" fmla="*/ 2147483646 w 497"/>
                <a:gd name="T69" fmla="*/ 2147483646 h 385"/>
                <a:gd name="T70" fmla="*/ 2147483646 w 497"/>
                <a:gd name="T71" fmla="*/ 2147483646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30"/>
            <p:cNvSpPr/>
            <p:nvPr/>
          </p:nvSpPr>
          <p:spPr bwMode="gray">
            <a:xfrm>
              <a:off x="6094" y="5438"/>
              <a:ext cx="1094" cy="971"/>
            </a:xfrm>
            <a:custGeom>
              <a:avLst/>
              <a:gdLst>
                <a:gd name="T0" fmla="*/ 2147483646 w 377"/>
                <a:gd name="T1" fmla="*/ 2147483646 h 361"/>
                <a:gd name="T2" fmla="*/ 2147483646 w 377"/>
                <a:gd name="T3" fmla="*/ 0 h 361"/>
                <a:gd name="T4" fmla="*/ 2147483646 w 377"/>
                <a:gd name="T5" fmla="*/ 2147483646 h 361"/>
                <a:gd name="T6" fmla="*/ 2147483646 w 377"/>
                <a:gd name="T7" fmla="*/ 2147483646 h 361"/>
                <a:gd name="T8" fmla="*/ 2147483646 w 377"/>
                <a:gd name="T9" fmla="*/ 2147483646 h 361"/>
                <a:gd name="T10" fmla="*/ 2147483646 w 377"/>
                <a:gd name="T11" fmla="*/ 2147483646 h 361"/>
                <a:gd name="T12" fmla="*/ 2147483646 w 377"/>
                <a:gd name="T13" fmla="*/ 2147483646 h 361"/>
                <a:gd name="T14" fmla="*/ 2147483646 w 377"/>
                <a:gd name="T15" fmla="*/ 2147483646 h 361"/>
                <a:gd name="T16" fmla="*/ 2147483646 w 377"/>
                <a:gd name="T17" fmla="*/ 2147483646 h 361"/>
                <a:gd name="T18" fmla="*/ 2147483646 w 377"/>
                <a:gd name="T19" fmla="*/ 2147483646 h 361"/>
                <a:gd name="T20" fmla="*/ 2147483646 w 377"/>
                <a:gd name="T21" fmla="*/ 2147483646 h 361"/>
                <a:gd name="T22" fmla="*/ 2147483646 w 377"/>
                <a:gd name="T23" fmla="*/ 2147483646 h 361"/>
                <a:gd name="T24" fmla="*/ 2147483646 w 377"/>
                <a:gd name="T25" fmla="*/ 2147483646 h 361"/>
                <a:gd name="T26" fmla="*/ 2147483646 w 377"/>
                <a:gd name="T27" fmla="*/ 2147483646 h 361"/>
                <a:gd name="T28" fmla="*/ 2147483646 w 377"/>
                <a:gd name="T29" fmla="*/ 2147483646 h 361"/>
                <a:gd name="T30" fmla="*/ 2147483646 w 377"/>
                <a:gd name="T31" fmla="*/ 2147483646 h 361"/>
                <a:gd name="T32" fmla="*/ 2147483646 w 377"/>
                <a:gd name="T33" fmla="*/ 2147483646 h 361"/>
                <a:gd name="T34" fmla="*/ 2147483646 w 377"/>
                <a:gd name="T35" fmla="*/ 2147483646 h 361"/>
                <a:gd name="T36" fmla="*/ 2147483646 w 377"/>
                <a:gd name="T37" fmla="*/ 2147483646 h 361"/>
                <a:gd name="T38" fmla="*/ 2147483646 w 377"/>
                <a:gd name="T39" fmla="*/ 2147483646 h 361"/>
                <a:gd name="T40" fmla="*/ 2147483646 w 377"/>
                <a:gd name="T41" fmla="*/ 2147483646 h 361"/>
                <a:gd name="T42" fmla="*/ 2147483646 w 377"/>
                <a:gd name="T43" fmla="*/ 2147483646 h 361"/>
                <a:gd name="T44" fmla="*/ 2147483646 w 377"/>
                <a:gd name="T45" fmla="*/ 2147483646 h 361"/>
                <a:gd name="T46" fmla="*/ 2147483646 w 377"/>
                <a:gd name="T47" fmla="*/ 2147483646 h 361"/>
                <a:gd name="T48" fmla="*/ 2147483646 w 377"/>
                <a:gd name="T49" fmla="*/ 2147483646 h 361"/>
                <a:gd name="T50" fmla="*/ 2147483646 w 377"/>
                <a:gd name="T51" fmla="*/ 2147483646 h 361"/>
                <a:gd name="T52" fmla="*/ 2147483646 w 377"/>
                <a:gd name="T53" fmla="*/ 2147483646 h 361"/>
                <a:gd name="T54" fmla="*/ 2147483646 w 377"/>
                <a:gd name="T55" fmla="*/ 2147483646 h 361"/>
                <a:gd name="T56" fmla="*/ 2147483646 w 377"/>
                <a:gd name="T57" fmla="*/ 2147483646 h 361"/>
                <a:gd name="T58" fmla="*/ 2147483646 w 377"/>
                <a:gd name="T59" fmla="*/ 2147483646 h 361"/>
                <a:gd name="T60" fmla="*/ 2147483646 w 377"/>
                <a:gd name="T61" fmla="*/ 2147483646 h 361"/>
                <a:gd name="T62" fmla="*/ 2147483646 w 377"/>
                <a:gd name="T63" fmla="*/ 2147483646 h 361"/>
                <a:gd name="T64" fmla="*/ 2147483646 w 377"/>
                <a:gd name="T65" fmla="*/ 2147483646 h 361"/>
                <a:gd name="T66" fmla="*/ 2147483646 w 377"/>
                <a:gd name="T67" fmla="*/ 2147483646 h 361"/>
                <a:gd name="T68" fmla="*/ 2147483646 w 377"/>
                <a:gd name="T69" fmla="*/ 2147483646 h 361"/>
                <a:gd name="T70" fmla="*/ 2147483646 w 377"/>
                <a:gd name="T71" fmla="*/ 2147483646 h 361"/>
                <a:gd name="T72" fmla="*/ 2147483646 w 377"/>
                <a:gd name="T73" fmla="*/ 2147483646 h 361"/>
                <a:gd name="T74" fmla="*/ 2147483646 w 377"/>
                <a:gd name="T75" fmla="*/ 2147483646 h 361"/>
                <a:gd name="T76" fmla="*/ 2147483646 w 377"/>
                <a:gd name="T77" fmla="*/ 2147483646 h 361"/>
                <a:gd name="T78" fmla="*/ 2147483646 w 377"/>
                <a:gd name="T79" fmla="*/ 2147483646 h 361"/>
                <a:gd name="T80" fmla="*/ 2147483646 w 377"/>
                <a:gd name="T81" fmla="*/ 2147483646 h 361"/>
                <a:gd name="T82" fmla="*/ 2147483646 w 377"/>
                <a:gd name="T83" fmla="*/ 2147483646 h 361"/>
                <a:gd name="T84" fmla="*/ 0 w 377"/>
                <a:gd name="T85" fmla="*/ 2147483646 h 361"/>
                <a:gd name="T86" fmla="*/ 2147483646 w 377"/>
                <a:gd name="T87" fmla="*/ 2147483646 h 361"/>
                <a:gd name="T88" fmla="*/ 2147483646 w 377"/>
                <a:gd name="T89" fmla="*/ 2147483646 h 361"/>
                <a:gd name="T90" fmla="*/ 2147483646 w 377"/>
                <a:gd name="T91" fmla="*/ 2147483646 h 361"/>
                <a:gd name="T92" fmla="*/ 2147483646 w 377"/>
                <a:gd name="T93" fmla="*/ 2147483646 h 361"/>
                <a:gd name="T94" fmla="*/ 2147483646 w 377"/>
                <a:gd name="T95" fmla="*/ 2147483646 h 361"/>
                <a:gd name="T96" fmla="*/ 2147483646 w 377"/>
                <a:gd name="T97" fmla="*/ 2147483646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31"/>
            <p:cNvSpPr/>
            <p:nvPr/>
          </p:nvSpPr>
          <p:spPr bwMode="invGray">
            <a:xfrm>
              <a:off x="6077" y="4556"/>
              <a:ext cx="723" cy="1234"/>
            </a:xfrm>
            <a:custGeom>
              <a:avLst/>
              <a:gdLst>
                <a:gd name="T0" fmla="*/ 2147483646 w 249"/>
                <a:gd name="T1" fmla="*/ 2147483646 h 457"/>
                <a:gd name="T2" fmla="*/ 2147483646 w 249"/>
                <a:gd name="T3" fmla="*/ 2147483646 h 457"/>
                <a:gd name="T4" fmla="*/ 2147483646 w 249"/>
                <a:gd name="T5" fmla="*/ 2147483646 h 457"/>
                <a:gd name="T6" fmla="*/ 2147483646 w 249"/>
                <a:gd name="T7" fmla="*/ 2147483646 h 457"/>
                <a:gd name="T8" fmla="*/ 2147483646 w 249"/>
                <a:gd name="T9" fmla="*/ 2147483646 h 457"/>
                <a:gd name="T10" fmla="*/ 2147483646 w 249"/>
                <a:gd name="T11" fmla="*/ 2147483646 h 457"/>
                <a:gd name="T12" fmla="*/ 2147483646 w 249"/>
                <a:gd name="T13" fmla="*/ 2147483646 h 457"/>
                <a:gd name="T14" fmla="*/ 0 w 249"/>
                <a:gd name="T15" fmla="*/ 2147483646 h 457"/>
                <a:gd name="T16" fmla="*/ 2147483646 w 249"/>
                <a:gd name="T17" fmla="*/ 2147483646 h 457"/>
                <a:gd name="T18" fmla="*/ 2147483646 w 249"/>
                <a:gd name="T19" fmla="*/ 2147483646 h 457"/>
                <a:gd name="T20" fmla="*/ 2147483646 w 249"/>
                <a:gd name="T21" fmla="*/ 2147483646 h 457"/>
                <a:gd name="T22" fmla="*/ 2147483646 w 249"/>
                <a:gd name="T23" fmla="*/ 2147483646 h 457"/>
                <a:gd name="T24" fmla="*/ 2147483646 w 249"/>
                <a:gd name="T25" fmla="*/ 2147483646 h 457"/>
                <a:gd name="T26" fmla="*/ 2147483646 w 249"/>
                <a:gd name="T27" fmla="*/ 2147483646 h 457"/>
                <a:gd name="T28" fmla="*/ 2147483646 w 249"/>
                <a:gd name="T29" fmla="*/ 2147483646 h 457"/>
                <a:gd name="T30" fmla="*/ 2147483646 w 249"/>
                <a:gd name="T31" fmla="*/ 2147483646 h 457"/>
                <a:gd name="T32" fmla="*/ 2147483646 w 249"/>
                <a:gd name="T33" fmla="*/ 2147483646 h 457"/>
                <a:gd name="T34" fmla="*/ 2147483646 w 249"/>
                <a:gd name="T35" fmla="*/ 2147483646 h 457"/>
                <a:gd name="T36" fmla="*/ 2147483646 w 249"/>
                <a:gd name="T37" fmla="*/ 2147483646 h 457"/>
                <a:gd name="T38" fmla="*/ 2147483646 w 249"/>
                <a:gd name="T39" fmla="*/ 2147483646 h 457"/>
                <a:gd name="T40" fmla="*/ 2147483646 w 249"/>
                <a:gd name="T41" fmla="*/ 2147483646 h 457"/>
                <a:gd name="T42" fmla="*/ 2147483646 w 249"/>
                <a:gd name="T43" fmla="*/ 0 h 457"/>
                <a:gd name="T44" fmla="*/ 2147483646 w 249"/>
                <a:gd name="T45" fmla="*/ 2147483646 h 457"/>
                <a:gd name="T46" fmla="*/ 2147483646 w 249"/>
                <a:gd name="T47" fmla="*/ 0 h 457"/>
                <a:gd name="T48" fmla="*/ 2147483646 w 249"/>
                <a:gd name="T49" fmla="*/ 2147483646 h 457"/>
                <a:gd name="T50" fmla="*/ 2147483646 w 249"/>
                <a:gd name="T51" fmla="*/ 2147483646 h 457"/>
                <a:gd name="T52" fmla="*/ 2147483646 w 249"/>
                <a:gd name="T53" fmla="*/ 2147483646 h 457"/>
                <a:gd name="T54" fmla="*/ 2147483646 w 249"/>
                <a:gd name="T55" fmla="*/ 2147483646 h 457"/>
                <a:gd name="T56" fmla="*/ 2147483646 w 249"/>
                <a:gd name="T57" fmla="*/ 2147483646 h 457"/>
                <a:gd name="T58" fmla="*/ 2147483646 w 249"/>
                <a:gd name="T59" fmla="*/ 2147483646 h 457"/>
                <a:gd name="T60" fmla="*/ 2147483646 w 249"/>
                <a:gd name="T61" fmla="*/ 2147483646 h 457"/>
                <a:gd name="T62" fmla="*/ 2147483646 w 249"/>
                <a:gd name="T63" fmla="*/ 2147483646 h 457"/>
                <a:gd name="T64" fmla="*/ 2147483646 w 249"/>
                <a:gd name="T65" fmla="*/ 2147483646 h 457"/>
                <a:gd name="T66" fmla="*/ 2147483646 w 249"/>
                <a:gd name="T67" fmla="*/ 2147483646 h 457"/>
                <a:gd name="T68" fmla="*/ 2147483646 w 249"/>
                <a:gd name="T69" fmla="*/ 2147483646 h 457"/>
                <a:gd name="T70" fmla="*/ 2147483646 w 249"/>
                <a:gd name="T71" fmla="*/ 2147483646 h 457"/>
                <a:gd name="T72" fmla="*/ 2147483646 w 249"/>
                <a:gd name="T73" fmla="*/ 2147483646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35"/>
            <p:cNvSpPr/>
            <p:nvPr/>
          </p:nvSpPr>
          <p:spPr bwMode="invGray">
            <a:xfrm>
              <a:off x="4097" y="1859"/>
              <a:ext cx="4132" cy="3346"/>
            </a:xfrm>
            <a:custGeom>
              <a:avLst/>
              <a:gdLst>
                <a:gd name="T0" fmla="*/ 2147483646 w 1425"/>
                <a:gd name="T1" fmla="*/ 2147483646 h 1241"/>
                <a:gd name="T2" fmla="*/ 2147483646 w 1425"/>
                <a:gd name="T3" fmla="*/ 2147483646 h 1241"/>
                <a:gd name="T4" fmla="*/ 2147483646 w 1425"/>
                <a:gd name="T5" fmla="*/ 2147483646 h 1241"/>
                <a:gd name="T6" fmla="*/ 2147483646 w 1425"/>
                <a:gd name="T7" fmla="*/ 2147483646 h 1241"/>
                <a:gd name="T8" fmla="*/ 2147483646 w 1425"/>
                <a:gd name="T9" fmla="*/ 2147483646 h 1241"/>
                <a:gd name="T10" fmla="*/ 2147483646 w 1425"/>
                <a:gd name="T11" fmla="*/ 2147483646 h 1241"/>
                <a:gd name="T12" fmla="*/ 2147483646 w 1425"/>
                <a:gd name="T13" fmla="*/ 2147483646 h 1241"/>
                <a:gd name="T14" fmla="*/ 2147483646 w 1425"/>
                <a:gd name="T15" fmla="*/ 2147483646 h 1241"/>
                <a:gd name="T16" fmla="*/ 2147483646 w 1425"/>
                <a:gd name="T17" fmla="*/ 2147483646 h 1241"/>
                <a:gd name="T18" fmla="*/ 2147483646 w 1425"/>
                <a:gd name="T19" fmla="*/ 2147483646 h 1241"/>
                <a:gd name="T20" fmla="*/ 2147483646 w 1425"/>
                <a:gd name="T21" fmla="*/ 2147483646 h 1241"/>
                <a:gd name="T22" fmla="*/ 2147483646 w 1425"/>
                <a:gd name="T23" fmla="*/ 2147483646 h 1241"/>
                <a:gd name="T24" fmla="*/ 2147483646 w 1425"/>
                <a:gd name="T25" fmla="*/ 2147483646 h 1241"/>
                <a:gd name="T26" fmla="*/ 2147483646 w 1425"/>
                <a:gd name="T27" fmla="*/ 2147483646 h 1241"/>
                <a:gd name="T28" fmla="*/ 2147483646 w 1425"/>
                <a:gd name="T29" fmla="*/ 2147483646 h 1241"/>
                <a:gd name="T30" fmla="*/ 2147483646 w 1425"/>
                <a:gd name="T31" fmla="*/ 2147483646 h 1241"/>
                <a:gd name="T32" fmla="*/ 2147483646 w 1425"/>
                <a:gd name="T33" fmla="*/ 2147483646 h 1241"/>
                <a:gd name="T34" fmla="*/ 2147483646 w 1425"/>
                <a:gd name="T35" fmla="*/ 2147483646 h 1241"/>
                <a:gd name="T36" fmla="*/ 2147483646 w 1425"/>
                <a:gd name="T37" fmla="*/ 2147483646 h 1241"/>
                <a:gd name="T38" fmla="*/ 2147483646 w 1425"/>
                <a:gd name="T39" fmla="*/ 2147483646 h 1241"/>
                <a:gd name="T40" fmla="*/ 2147483646 w 1425"/>
                <a:gd name="T41" fmla="*/ 2147483646 h 1241"/>
                <a:gd name="T42" fmla="*/ 2147483646 w 1425"/>
                <a:gd name="T43" fmla="*/ 2147483646 h 1241"/>
                <a:gd name="T44" fmla="*/ 2147483646 w 1425"/>
                <a:gd name="T45" fmla="*/ 2147483646 h 1241"/>
                <a:gd name="T46" fmla="*/ 2147483646 w 1425"/>
                <a:gd name="T47" fmla="*/ 2147483646 h 1241"/>
                <a:gd name="T48" fmla="*/ 2147483646 w 1425"/>
                <a:gd name="T49" fmla="*/ 2147483646 h 1241"/>
                <a:gd name="T50" fmla="*/ 2147483646 w 1425"/>
                <a:gd name="T51" fmla="*/ 2147483646 h 1241"/>
                <a:gd name="T52" fmla="*/ 2147483646 w 1425"/>
                <a:gd name="T53" fmla="*/ 2147483646 h 1241"/>
                <a:gd name="T54" fmla="*/ 2147483646 w 1425"/>
                <a:gd name="T55" fmla="*/ 2147483646 h 1241"/>
                <a:gd name="T56" fmla="*/ 2147483646 w 1425"/>
                <a:gd name="T57" fmla="*/ 2147483646 h 1241"/>
                <a:gd name="T58" fmla="*/ 2147483646 w 1425"/>
                <a:gd name="T59" fmla="*/ 2147483646 h 1241"/>
                <a:gd name="T60" fmla="*/ 2147483646 w 1425"/>
                <a:gd name="T61" fmla="*/ 2147483646 h 1241"/>
                <a:gd name="T62" fmla="*/ 2147483646 w 1425"/>
                <a:gd name="T63" fmla="*/ 2147483646 h 1241"/>
                <a:gd name="T64" fmla="*/ 2147483646 w 1425"/>
                <a:gd name="T65" fmla="*/ 2147483646 h 1241"/>
                <a:gd name="T66" fmla="*/ 2147483646 w 1425"/>
                <a:gd name="T67" fmla="*/ 2147483646 h 1241"/>
                <a:gd name="T68" fmla="*/ 2147483646 w 1425"/>
                <a:gd name="T69" fmla="*/ 2147483646 h 1241"/>
                <a:gd name="T70" fmla="*/ 2147483646 w 1425"/>
                <a:gd name="T71" fmla="*/ 2147483646 h 1241"/>
                <a:gd name="T72" fmla="*/ 2147483646 w 1425"/>
                <a:gd name="T73" fmla="*/ 0 h 1241"/>
                <a:gd name="T74" fmla="*/ 2147483646 w 1425"/>
                <a:gd name="T75" fmla="*/ 2147483646 h 1241"/>
                <a:gd name="T76" fmla="*/ 2147483646 w 1425"/>
                <a:gd name="T77" fmla="*/ 2147483646 h 1241"/>
                <a:gd name="T78" fmla="*/ 2147483646 w 1425"/>
                <a:gd name="T79" fmla="*/ 2147483646 h 1241"/>
                <a:gd name="T80" fmla="*/ 2147483646 w 1425"/>
                <a:gd name="T81" fmla="*/ 2147483646 h 1241"/>
                <a:gd name="T82" fmla="*/ 2147483646 w 1425"/>
                <a:gd name="T83" fmla="*/ 2147483646 h 1241"/>
                <a:gd name="T84" fmla="*/ 2147483646 w 1425"/>
                <a:gd name="T85" fmla="*/ 2147483646 h 1241"/>
                <a:gd name="T86" fmla="*/ 2147483646 w 1425"/>
                <a:gd name="T87" fmla="*/ 2147483646 h 1241"/>
                <a:gd name="T88" fmla="*/ 2147483646 w 1425"/>
                <a:gd name="T89" fmla="*/ 2147483646 h 1241"/>
                <a:gd name="T90" fmla="*/ 2147483646 w 1425"/>
                <a:gd name="T91" fmla="*/ 2147483646 h 1241"/>
                <a:gd name="T92" fmla="*/ 2147483646 w 1425"/>
                <a:gd name="T93" fmla="*/ 2147483646 h 1241"/>
                <a:gd name="T94" fmla="*/ 2147483646 w 1425"/>
                <a:gd name="T95" fmla="*/ 2147483646 h 1241"/>
                <a:gd name="T96" fmla="*/ 2147483646 w 1425"/>
                <a:gd name="T97" fmla="*/ 2147483646 h 1241"/>
                <a:gd name="T98" fmla="*/ 2147483646 w 1425"/>
                <a:gd name="T99" fmla="*/ 2147483646 h 1241"/>
                <a:gd name="T100" fmla="*/ 2147483646 w 1425"/>
                <a:gd name="T101" fmla="*/ 2147483646 h 1241"/>
                <a:gd name="T102" fmla="*/ 2147483646 w 1425"/>
                <a:gd name="T103" fmla="*/ 2147483646 h 1241"/>
                <a:gd name="T104" fmla="*/ 2147483646 w 1425"/>
                <a:gd name="T105" fmla="*/ 2147483646 h 1241"/>
                <a:gd name="T106" fmla="*/ 2147483646 w 1425"/>
                <a:gd name="T107" fmla="*/ 2147483646 h 1241"/>
                <a:gd name="T108" fmla="*/ 2147483646 w 1425"/>
                <a:gd name="T109" fmla="*/ 2147483646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32"/>
            <p:cNvSpPr/>
            <p:nvPr/>
          </p:nvSpPr>
          <p:spPr bwMode="gray">
            <a:xfrm>
              <a:off x="5304" y="4769"/>
              <a:ext cx="932" cy="1640"/>
            </a:xfrm>
            <a:custGeom>
              <a:avLst/>
              <a:gdLst>
                <a:gd name="T0" fmla="*/ 2147483646 w 321"/>
                <a:gd name="T1" fmla="*/ 2147483646 h 609"/>
                <a:gd name="T2" fmla="*/ 2147483646 w 321"/>
                <a:gd name="T3" fmla="*/ 2147483646 h 609"/>
                <a:gd name="T4" fmla="*/ 2147483646 w 321"/>
                <a:gd name="T5" fmla="*/ 2147483646 h 609"/>
                <a:gd name="T6" fmla="*/ 2147483646 w 321"/>
                <a:gd name="T7" fmla="*/ 2147483646 h 609"/>
                <a:gd name="T8" fmla="*/ 2147483646 w 321"/>
                <a:gd name="T9" fmla="*/ 2147483646 h 609"/>
                <a:gd name="T10" fmla="*/ 2147483646 w 321"/>
                <a:gd name="T11" fmla="*/ 2147483646 h 609"/>
                <a:gd name="T12" fmla="*/ 2147483646 w 321"/>
                <a:gd name="T13" fmla="*/ 2147483646 h 609"/>
                <a:gd name="T14" fmla="*/ 2147483646 w 321"/>
                <a:gd name="T15" fmla="*/ 2147483646 h 609"/>
                <a:gd name="T16" fmla="*/ 2147483646 w 321"/>
                <a:gd name="T17" fmla="*/ 2147483646 h 609"/>
                <a:gd name="T18" fmla="*/ 2147483646 w 321"/>
                <a:gd name="T19" fmla="*/ 2147483646 h 609"/>
                <a:gd name="T20" fmla="*/ 2147483646 w 321"/>
                <a:gd name="T21" fmla="*/ 2147483646 h 609"/>
                <a:gd name="T22" fmla="*/ 2147483646 w 321"/>
                <a:gd name="T23" fmla="*/ 2147483646 h 609"/>
                <a:gd name="T24" fmla="*/ 2147483646 w 321"/>
                <a:gd name="T25" fmla="*/ 2147483646 h 609"/>
                <a:gd name="T26" fmla="*/ 0 w 321"/>
                <a:gd name="T27" fmla="*/ 2147483646 h 609"/>
                <a:gd name="T28" fmla="*/ 2147483646 w 321"/>
                <a:gd name="T29" fmla="*/ 2147483646 h 609"/>
                <a:gd name="T30" fmla="*/ 2147483646 w 321"/>
                <a:gd name="T31" fmla="*/ 2147483646 h 609"/>
                <a:gd name="T32" fmla="*/ 0 w 321"/>
                <a:gd name="T33" fmla="*/ 2147483646 h 609"/>
                <a:gd name="T34" fmla="*/ 2147483646 w 321"/>
                <a:gd name="T35" fmla="*/ 2147483646 h 609"/>
                <a:gd name="T36" fmla="*/ 2147483646 w 321"/>
                <a:gd name="T37" fmla="*/ 2147483646 h 609"/>
                <a:gd name="T38" fmla="*/ 2147483646 w 321"/>
                <a:gd name="T39" fmla="*/ 2147483646 h 609"/>
                <a:gd name="T40" fmla="*/ 2147483646 w 321"/>
                <a:gd name="T41" fmla="*/ 2147483646 h 609"/>
                <a:gd name="T42" fmla="*/ 2147483646 w 321"/>
                <a:gd name="T43" fmla="*/ 2147483646 h 609"/>
                <a:gd name="T44" fmla="*/ 2147483646 w 321"/>
                <a:gd name="T45" fmla="*/ 2147483646 h 609"/>
                <a:gd name="T46" fmla="*/ 2147483646 w 321"/>
                <a:gd name="T47" fmla="*/ 2147483646 h 609"/>
                <a:gd name="T48" fmla="*/ 2147483646 w 321"/>
                <a:gd name="T49" fmla="*/ 2147483646 h 609"/>
                <a:gd name="T50" fmla="*/ 2147483646 w 321"/>
                <a:gd name="T51" fmla="*/ 2147483646 h 609"/>
                <a:gd name="T52" fmla="*/ 2147483646 w 321"/>
                <a:gd name="T53" fmla="*/ 2147483646 h 609"/>
                <a:gd name="T54" fmla="*/ 2147483646 w 321"/>
                <a:gd name="T55" fmla="*/ 2147483646 h 609"/>
                <a:gd name="T56" fmla="*/ 2147483646 w 321"/>
                <a:gd name="T57" fmla="*/ 2147483646 h 609"/>
                <a:gd name="T58" fmla="*/ 2147483646 w 321"/>
                <a:gd name="T59" fmla="*/ 2147483646 h 609"/>
                <a:gd name="T60" fmla="*/ 2147483646 w 321"/>
                <a:gd name="T61" fmla="*/ 2147483646 h 609"/>
                <a:gd name="T62" fmla="*/ 2147483646 w 321"/>
                <a:gd name="T63" fmla="*/ 2147483646 h 609"/>
                <a:gd name="T64" fmla="*/ 2147483646 w 321"/>
                <a:gd name="T65" fmla="*/ 2147483646 h 609"/>
                <a:gd name="T66" fmla="*/ 2147483646 w 321"/>
                <a:gd name="T67" fmla="*/ 2147483646 h 609"/>
                <a:gd name="T68" fmla="*/ 2147483646 w 321"/>
                <a:gd name="T69" fmla="*/ 2147483646 h 609"/>
                <a:gd name="T70" fmla="*/ 2147483646 w 321"/>
                <a:gd name="T71" fmla="*/ 2147483646 h 609"/>
                <a:gd name="T72" fmla="*/ 2147483646 w 321"/>
                <a:gd name="T73" fmla="*/ 2147483646 h 609"/>
                <a:gd name="T74" fmla="*/ 2147483646 w 321"/>
                <a:gd name="T75" fmla="*/ 2147483646 h 609"/>
                <a:gd name="T76" fmla="*/ 2147483646 w 321"/>
                <a:gd name="T77" fmla="*/ 2147483646 h 609"/>
                <a:gd name="T78" fmla="*/ 2147483646 w 321"/>
                <a:gd name="T79" fmla="*/ 2147483646 h 609"/>
                <a:gd name="T80" fmla="*/ 2147483646 w 321"/>
                <a:gd name="T81" fmla="*/ 2147483646 h 609"/>
                <a:gd name="T82" fmla="*/ 2147483646 w 321"/>
                <a:gd name="T83" fmla="*/ 2147483646 h 609"/>
                <a:gd name="T84" fmla="*/ 2147483646 w 321"/>
                <a:gd name="T85" fmla="*/ 0 h 609"/>
                <a:gd name="T86" fmla="*/ 2147483646 w 321"/>
                <a:gd name="T87" fmla="*/ 2147483646 h 609"/>
                <a:gd name="T88" fmla="*/ 2147483646 w 321"/>
                <a:gd name="T89" fmla="*/ 2147483646 h 609"/>
                <a:gd name="T90" fmla="*/ 2147483646 w 321"/>
                <a:gd name="T91" fmla="*/ 2147483646 h 609"/>
                <a:gd name="T92" fmla="*/ 2147483646 w 321"/>
                <a:gd name="T93" fmla="*/ 2147483646 h 609"/>
                <a:gd name="T94" fmla="*/ 2147483646 w 321"/>
                <a:gd name="T95" fmla="*/ 2147483646 h 609"/>
                <a:gd name="T96" fmla="*/ 2147483646 w 321"/>
                <a:gd name="T97" fmla="*/ 2147483646 h 609"/>
                <a:gd name="T98" fmla="*/ 2147483646 w 321"/>
                <a:gd name="T99" fmla="*/ 2147483646 h 609"/>
                <a:gd name="T100" fmla="*/ 2147483646 w 321"/>
                <a:gd name="T101" fmla="*/ 2147483646 h 609"/>
                <a:gd name="T102" fmla="*/ 2147483646 w 321"/>
                <a:gd name="T103" fmla="*/ 2147483646 h 609"/>
                <a:gd name="T104" fmla="*/ 2147483646 w 321"/>
                <a:gd name="T105" fmla="*/ 2147483646 h 609"/>
                <a:gd name="T106" fmla="*/ 2147483646 w 321"/>
                <a:gd name="T107" fmla="*/ 2147483646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FFC000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33"/>
            <p:cNvSpPr/>
            <p:nvPr/>
          </p:nvSpPr>
          <p:spPr bwMode="invGray">
            <a:xfrm>
              <a:off x="5138" y="4791"/>
              <a:ext cx="510" cy="844"/>
            </a:xfrm>
            <a:custGeom>
              <a:avLst/>
              <a:gdLst>
                <a:gd name="T0" fmla="*/ 2147483646 w 177"/>
                <a:gd name="T1" fmla="*/ 2147483646 h 313"/>
                <a:gd name="T2" fmla="*/ 2147483646 w 177"/>
                <a:gd name="T3" fmla="*/ 2147483646 h 313"/>
                <a:gd name="T4" fmla="*/ 2147483646 w 177"/>
                <a:gd name="T5" fmla="*/ 2147483646 h 313"/>
                <a:gd name="T6" fmla="*/ 2147483646 w 177"/>
                <a:gd name="T7" fmla="*/ 2147483646 h 313"/>
                <a:gd name="T8" fmla="*/ 2147483646 w 177"/>
                <a:gd name="T9" fmla="*/ 0 h 313"/>
                <a:gd name="T10" fmla="*/ 2147483646 w 177"/>
                <a:gd name="T11" fmla="*/ 2147483646 h 313"/>
                <a:gd name="T12" fmla="*/ 2147483646 w 177"/>
                <a:gd name="T13" fmla="*/ 2147483646 h 313"/>
                <a:gd name="T14" fmla="*/ 2147483646 w 177"/>
                <a:gd name="T15" fmla="*/ 2147483646 h 313"/>
                <a:gd name="T16" fmla="*/ 2147483646 w 177"/>
                <a:gd name="T17" fmla="*/ 2147483646 h 313"/>
                <a:gd name="T18" fmla="*/ 0 w 177"/>
                <a:gd name="T19" fmla="*/ 2147483646 h 313"/>
                <a:gd name="T20" fmla="*/ 2147483646 w 177"/>
                <a:gd name="T21" fmla="*/ 2147483646 h 313"/>
                <a:gd name="T22" fmla="*/ 2147483646 w 177"/>
                <a:gd name="T23" fmla="*/ 2147483646 h 313"/>
                <a:gd name="T24" fmla="*/ 2147483646 w 177"/>
                <a:gd name="T25" fmla="*/ 2147483646 h 313"/>
                <a:gd name="T26" fmla="*/ 2147483646 w 177"/>
                <a:gd name="T27" fmla="*/ 2147483646 h 313"/>
                <a:gd name="T28" fmla="*/ 2147483646 w 177"/>
                <a:gd name="T29" fmla="*/ 2147483646 h 313"/>
                <a:gd name="T30" fmla="*/ 2147483646 w 177"/>
                <a:gd name="T31" fmla="*/ 2147483646 h 313"/>
                <a:gd name="T32" fmla="*/ 2147483646 w 177"/>
                <a:gd name="T33" fmla="*/ 2147483646 h 313"/>
                <a:gd name="T34" fmla="*/ 2147483646 w 177"/>
                <a:gd name="T35" fmla="*/ 2147483646 h 313"/>
                <a:gd name="T36" fmla="*/ 2147483646 w 177"/>
                <a:gd name="T37" fmla="*/ 2147483646 h 313"/>
                <a:gd name="T38" fmla="*/ 2147483646 w 177"/>
                <a:gd name="T39" fmla="*/ 2147483646 h 313"/>
                <a:gd name="T40" fmla="*/ 2147483646 w 177"/>
                <a:gd name="T41" fmla="*/ 2147483646 h 313"/>
                <a:gd name="T42" fmla="*/ 2147483646 w 177"/>
                <a:gd name="T43" fmla="*/ 2147483646 h 313"/>
                <a:gd name="T44" fmla="*/ 2147483646 w 177"/>
                <a:gd name="T45" fmla="*/ 2147483646 h 313"/>
                <a:gd name="T46" fmla="*/ 2147483646 w 177"/>
                <a:gd name="T47" fmla="*/ 2147483646 h 313"/>
                <a:gd name="T48" fmla="*/ 2147483646 w 177"/>
                <a:gd name="T49" fmla="*/ 2147483646 h 313"/>
                <a:gd name="T50" fmla="*/ 2147483646 w 177"/>
                <a:gd name="T51" fmla="*/ 2147483646 h 313"/>
                <a:gd name="T52" fmla="*/ 2147483646 w 177"/>
                <a:gd name="T53" fmla="*/ 2147483646 h 313"/>
                <a:gd name="T54" fmla="*/ 2147483646 w 177"/>
                <a:gd name="T55" fmla="*/ 2147483646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34"/>
            <p:cNvSpPr/>
            <p:nvPr/>
          </p:nvSpPr>
          <p:spPr bwMode="invGray">
            <a:xfrm>
              <a:off x="3307" y="3951"/>
              <a:ext cx="2487" cy="2265"/>
            </a:xfrm>
            <a:custGeom>
              <a:avLst/>
              <a:gdLst>
                <a:gd name="T0" fmla="*/ 2147483646 w 857"/>
                <a:gd name="T1" fmla="*/ 2147483646 h 841"/>
                <a:gd name="T2" fmla="*/ 2147483646 w 857"/>
                <a:gd name="T3" fmla="*/ 2147483646 h 841"/>
                <a:gd name="T4" fmla="*/ 2147483646 w 857"/>
                <a:gd name="T5" fmla="*/ 2147483646 h 841"/>
                <a:gd name="T6" fmla="*/ 2147483646 w 857"/>
                <a:gd name="T7" fmla="*/ 2147483646 h 841"/>
                <a:gd name="T8" fmla="*/ 2147483646 w 857"/>
                <a:gd name="T9" fmla="*/ 2147483646 h 841"/>
                <a:gd name="T10" fmla="*/ 2147483646 w 857"/>
                <a:gd name="T11" fmla="*/ 2147483646 h 841"/>
                <a:gd name="T12" fmla="*/ 2147483646 w 857"/>
                <a:gd name="T13" fmla="*/ 2147483646 h 841"/>
                <a:gd name="T14" fmla="*/ 2147483646 w 857"/>
                <a:gd name="T15" fmla="*/ 2147483646 h 841"/>
                <a:gd name="T16" fmla="*/ 2147483646 w 857"/>
                <a:gd name="T17" fmla="*/ 2147483646 h 841"/>
                <a:gd name="T18" fmla="*/ 2147483646 w 857"/>
                <a:gd name="T19" fmla="*/ 2147483646 h 841"/>
                <a:gd name="T20" fmla="*/ 2147483646 w 857"/>
                <a:gd name="T21" fmla="*/ 2147483646 h 841"/>
                <a:gd name="T22" fmla="*/ 2147483646 w 857"/>
                <a:gd name="T23" fmla="*/ 2147483646 h 841"/>
                <a:gd name="T24" fmla="*/ 2147483646 w 857"/>
                <a:gd name="T25" fmla="*/ 2147483646 h 841"/>
                <a:gd name="T26" fmla="*/ 2147483646 w 857"/>
                <a:gd name="T27" fmla="*/ 2147483646 h 841"/>
                <a:gd name="T28" fmla="*/ 2147483646 w 857"/>
                <a:gd name="T29" fmla="*/ 2147483646 h 841"/>
                <a:gd name="T30" fmla="*/ 2147483646 w 857"/>
                <a:gd name="T31" fmla="*/ 2147483646 h 841"/>
                <a:gd name="T32" fmla="*/ 2147483646 w 857"/>
                <a:gd name="T33" fmla="*/ 2147483646 h 841"/>
                <a:gd name="T34" fmla="*/ 2147483646 w 857"/>
                <a:gd name="T35" fmla="*/ 2147483646 h 841"/>
                <a:gd name="T36" fmla="*/ 2147483646 w 857"/>
                <a:gd name="T37" fmla="*/ 2147483646 h 841"/>
                <a:gd name="T38" fmla="*/ 2147483646 w 857"/>
                <a:gd name="T39" fmla="*/ 2147483646 h 841"/>
                <a:gd name="T40" fmla="*/ 2147483646 w 857"/>
                <a:gd name="T41" fmla="*/ 2147483646 h 841"/>
                <a:gd name="T42" fmla="*/ 2147483646 w 857"/>
                <a:gd name="T43" fmla="*/ 2147483646 h 841"/>
                <a:gd name="T44" fmla="*/ 2147483646 w 857"/>
                <a:gd name="T45" fmla="*/ 2147483646 h 841"/>
                <a:gd name="T46" fmla="*/ 2147483646 w 857"/>
                <a:gd name="T47" fmla="*/ 2147483646 h 841"/>
                <a:gd name="T48" fmla="*/ 2147483646 w 857"/>
                <a:gd name="T49" fmla="*/ 2147483646 h 841"/>
                <a:gd name="T50" fmla="*/ 2147483646 w 857"/>
                <a:gd name="T51" fmla="*/ 2147483646 h 841"/>
                <a:gd name="T52" fmla="*/ 2147483646 w 857"/>
                <a:gd name="T53" fmla="*/ 2147483646 h 841"/>
                <a:gd name="T54" fmla="*/ 2147483646 w 857"/>
                <a:gd name="T55" fmla="*/ 2147483646 h 841"/>
                <a:gd name="T56" fmla="*/ 2147483646 w 857"/>
                <a:gd name="T57" fmla="*/ 2147483646 h 841"/>
                <a:gd name="T58" fmla="*/ 2147483646 w 857"/>
                <a:gd name="T59" fmla="*/ 2147483646 h 841"/>
                <a:gd name="T60" fmla="*/ 2147483646 w 857"/>
                <a:gd name="T61" fmla="*/ 2147483646 h 841"/>
                <a:gd name="T62" fmla="*/ 2147483646 w 857"/>
                <a:gd name="T63" fmla="*/ 2147483646 h 841"/>
                <a:gd name="T64" fmla="*/ 2147483646 w 857"/>
                <a:gd name="T65" fmla="*/ 2147483646 h 841"/>
                <a:gd name="T66" fmla="*/ 2147483646 w 857"/>
                <a:gd name="T67" fmla="*/ 2147483646 h 841"/>
                <a:gd name="T68" fmla="*/ 2147483646 w 857"/>
                <a:gd name="T69" fmla="*/ 2147483646 h 841"/>
                <a:gd name="T70" fmla="*/ 2147483646 w 857"/>
                <a:gd name="T71" fmla="*/ 2147483646 h 841"/>
                <a:gd name="T72" fmla="*/ 2147483646 w 857"/>
                <a:gd name="T73" fmla="*/ 2147483646 h 841"/>
                <a:gd name="T74" fmla="*/ 2147483646 w 857"/>
                <a:gd name="T75" fmla="*/ 2147483646 h 841"/>
                <a:gd name="T76" fmla="*/ 2147483646 w 857"/>
                <a:gd name="T77" fmla="*/ 2147483646 h 841"/>
                <a:gd name="T78" fmla="*/ 2147483646 w 857"/>
                <a:gd name="T79" fmla="*/ 2147483646 h 841"/>
                <a:gd name="T80" fmla="*/ 2147483646 w 857"/>
                <a:gd name="T81" fmla="*/ 2147483646 h 841"/>
                <a:gd name="T82" fmla="*/ 2147483646 w 857"/>
                <a:gd name="T83" fmla="*/ 2147483646 h 841"/>
                <a:gd name="T84" fmla="*/ 2147483646 w 857"/>
                <a:gd name="T85" fmla="*/ 0 h 841"/>
                <a:gd name="T86" fmla="*/ 2147483646 w 857"/>
                <a:gd name="T87" fmla="*/ 2147483646 h 841"/>
                <a:gd name="T88" fmla="*/ 2147483646 w 857"/>
                <a:gd name="T89" fmla="*/ 2147483646 h 841"/>
                <a:gd name="T90" fmla="*/ 2147483646 w 857"/>
                <a:gd name="T91" fmla="*/ 2147483646 h 841"/>
                <a:gd name="T92" fmla="*/ 2147483646 w 857"/>
                <a:gd name="T93" fmla="*/ 2147483646 h 841"/>
                <a:gd name="T94" fmla="*/ 2147483646 w 857"/>
                <a:gd name="T95" fmla="*/ 2147483646 h 841"/>
                <a:gd name="T96" fmla="*/ 2147483646 w 857"/>
                <a:gd name="T97" fmla="*/ 2147483646 h 841"/>
                <a:gd name="T98" fmla="*/ 2147483646 w 857"/>
                <a:gd name="T99" fmla="*/ 2147483646 h 841"/>
                <a:gd name="T100" fmla="*/ 2147483646 w 857"/>
                <a:gd name="T101" fmla="*/ 2147483646 h 841"/>
                <a:gd name="T102" fmla="*/ 2147483646 w 857"/>
                <a:gd name="T103" fmla="*/ 2147483646 h 841"/>
                <a:gd name="T104" fmla="*/ 2147483646 w 857"/>
                <a:gd name="T105" fmla="*/ 2147483646 h 841"/>
                <a:gd name="T106" fmla="*/ 2147483646 w 857"/>
                <a:gd name="T107" fmla="*/ 2147483646 h 841"/>
                <a:gd name="T108" fmla="*/ 2147483646 w 857"/>
                <a:gd name="T109" fmla="*/ 2147483646 h 841"/>
                <a:gd name="T110" fmla="*/ 2147483646 w 857"/>
                <a:gd name="T111" fmla="*/ 2147483646 h 841"/>
                <a:gd name="T112" fmla="*/ 2147483646 w 857"/>
                <a:gd name="T113" fmla="*/ 2147483646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Freeform 25"/>
            <p:cNvSpPr/>
            <p:nvPr/>
          </p:nvSpPr>
          <p:spPr bwMode="invGray">
            <a:xfrm>
              <a:off x="2590" y="4596"/>
              <a:ext cx="2277" cy="1664"/>
            </a:xfrm>
            <a:custGeom>
              <a:avLst/>
              <a:gdLst>
                <a:gd name="T0" fmla="*/ 2147483646 w 785"/>
                <a:gd name="T1" fmla="*/ 2147483646 h 617"/>
                <a:gd name="T2" fmla="*/ 2147483646 w 785"/>
                <a:gd name="T3" fmla="*/ 2147483646 h 617"/>
                <a:gd name="T4" fmla="*/ 2147483646 w 785"/>
                <a:gd name="T5" fmla="*/ 2147483646 h 617"/>
                <a:gd name="T6" fmla="*/ 2147483646 w 785"/>
                <a:gd name="T7" fmla="*/ 2147483646 h 617"/>
                <a:gd name="T8" fmla="*/ 2147483646 w 785"/>
                <a:gd name="T9" fmla="*/ 2147483646 h 617"/>
                <a:gd name="T10" fmla="*/ 2147483646 w 785"/>
                <a:gd name="T11" fmla="*/ 2147483646 h 617"/>
                <a:gd name="T12" fmla="*/ 2147483646 w 785"/>
                <a:gd name="T13" fmla="*/ 2147483646 h 617"/>
                <a:gd name="T14" fmla="*/ 2147483646 w 785"/>
                <a:gd name="T15" fmla="*/ 2147483646 h 617"/>
                <a:gd name="T16" fmla="*/ 2147483646 w 785"/>
                <a:gd name="T17" fmla="*/ 2147483646 h 617"/>
                <a:gd name="T18" fmla="*/ 2147483646 w 785"/>
                <a:gd name="T19" fmla="*/ 2147483646 h 617"/>
                <a:gd name="T20" fmla="*/ 2147483646 w 785"/>
                <a:gd name="T21" fmla="*/ 2147483646 h 617"/>
                <a:gd name="T22" fmla="*/ 2147483646 w 785"/>
                <a:gd name="T23" fmla="*/ 2147483646 h 617"/>
                <a:gd name="T24" fmla="*/ 2147483646 w 785"/>
                <a:gd name="T25" fmla="*/ 2147483646 h 617"/>
                <a:gd name="T26" fmla="*/ 2147483646 w 785"/>
                <a:gd name="T27" fmla="*/ 2147483646 h 617"/>
                <a:gd name="T28" fmla="*/ 2147483646 w 785"/>
                <a:gd name="T29" fmla="*/ 2147483646 h 617"/>
                <a:gd name="T30" fmla="*/ 2147483646 w 785"/>
                <a:gd name="T31" fmla="*/ 2147483646 h 617"/>
                <a:gd name="T32" fmla="*/ 2147483646 w 785"/>
                <a:gd name="T33" fmla="*/ 2147483646 h 617"/>
                <a:gd name="T34" fmla="*/ 2147483646 w 785"/>
                <a:gd name="T35" fmla="*/ 2147483646 h 617"/>
                <a:gd name="T36" fmla="*/ 2147483646 w 785"/>
                <a:gd name="T37" fmla="*/ 2147483646 h 617"/>
                <a:gd name="T38" fmla="*/ 2147483646 w 785"/>
                <a:gd name="T39" fmla="*/ 2147483646 h 617"/>
                <a:gd name="T40" fmla="*/ 0 w 785"/>
                <a:gd name="T41" fmla="*/ 2147483646 h 617"/>
                <a:gd name="T42" fmla="*/ 2147483646 w 785"/>
                <a:gd name="T43" fmla="*/ 2147483646 h 617"/>
                <a:gd name="T44" fmla="*/ 2147483646 w 785"/>
                <a:gd name="T45" fmla="*/ 2147483646 h 617"/>
                <a:gd name="T46" fmla="*/ 2147483646 w 785"/>
                <a:gd name="T47" fmla="*/ 2147483646 h 617"/>
                <a:gd name="T48" fmla="*/ 2147483646 w 785"/>
                <a:gd name="T49" fmla="*/ 2147483646 h 617"/>
                <a:gd name="T50" fmla="*/ 2147483646 w 785"/>
                <a:gd name="T51" fmla="*/ 2147483646 h 617"/>
                <a:gd name="T52" fmla="*/ 2147483646 w 785"/>
                <a:gd name="T53" fmla="*/ 2147483646 h 617"/>
                <a:gd name="T54" fmla="*/ 2147483646 w 785"/>
                <a:gd name="T55" fmla="*/ 2147483646 h 617"/>
                <a:gd name="T56" fmla="*/ 2147483646 w 785"/>
                <a:gd name="T57" fmla="*/ 2147483646 h 617"/>
                <a:gd name="T58" fmla="*/ 2147483646 w 785"/>
                <a:gd name="T59" fmla="*/ 2147483646 h 617"/>
                <a:gd name="T60" fmla="*/ 2147483646 w 785"/>
                <a:gd name="T61" fmla="*/ 0 h 617"/>
                <a:gd name="T62" fmla="*/ 2147483646 w 785"/>
                <a:gd name="T63" fmla="*/ 2147483646 h 617"/>
                <a:gd name="T64" fmla="*/ 2147483646 w 785"/>
                <a:gd name="T65" fmla="*/ 2147483646 h 617"/>
                <a:gd name="T66" fmla="*/ 2147483646 w 785"/>
                <a:gd name="T67" fmla="*/ 2147483646 h 617"/>
                <a:gd name="T68" fmla="*/ 2147483646 w 785"/>
                <a:gd name="T69" fmla="*/ 2147483646 h 617"/>
                <a:gd name="T70" fmla="*/ 2147483646 w 785"/>
                <a:gd name="T71" fmla="*/ 2147483646 h 617"/>
                <a:gd name="T72" fmla="*/ 2147483646 w 785"/>
                <a:gd name="T73" fmla="*/ 2147483646 h 617"/>
                <a:gd name="T74" fmla="*/ 2147483646 w 785"/>
                <a:gd name="T75" fmla="*/ 2147483646 h 617"/>
                <a:gd name="T76" fmla="*/ 2147483646 w 785"/>
                <a:gd name="T77" fmla="*/ 2147483646 h 617"/>
                <a:gd name="T78" fmla="*/ 2147483646 w 785"/>
                <a:gd name="T79" fmla="*/ 2147483646 h 617"/>
                <a:gd name="T80" fmla="*/ 2147483646 w 785"/>
                <a:gd name="T81" fmla="*/ 2147483646 h 617"/>
                <a:gd name="T82" fmla="*/ 2147483646 w 785"/>
                <a:gd name="T83" fmla="*/ 2147483646 h 617"/>
                <a:gd name="T84" fmla="*/ 2147483646 w 785"/>
                <a:gd name="T85" fmla="*/ 2147483646 h 617"/>
                <a:gd name="T86" fmla="*/ 2147483646 w 785"/>
                <a:gd name="T87" fmla="*/ 2147483646 h 617"/>
                <a:gd name="T88" fmla="*/ 2147483646 w 785"/>
                <a:gd name="T89" fmla="*/ 2147483646 h 617"/>
                <a:gd name="T90" fmla="*/ 2147483646 w 785"/>
                <a:gd name="T91" fmla="*/ 2147483646 h 617"/>
                <a:gd name="T92" fmla="*/ 2147483646 w 785"/>
                <a:gd name="T93" fmla="*/ 2147483646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Freeform 21"/>
            <p:cNvSpPr/>
            <p:nvPr/>
          </p:nvSpPr>
          <p:spPr bwMode="invGray">
            <a:xfrm>
              <a:off x="4862" y="6905"/>
              <a:ext cx="1072" cy="954"/>
            </a:xfrm>
            <a:custGeom>
              <a:avLst/>
              <a:gdLst>
                <a:gd name="T0" fmla="*/ 2147483646 w 369"/>
                <a:gd name="T1" fmla="*/ 2147483646 h 353"/>
                <a:gd name="T2" fmla="*/ 2147483646 w 369"/>
                <a:gd name="T3" fmla="*/ 2147483646 h 353"/>
                <a:gd name="T4" fmla="*/ 2147483646 w 369"/>
                <a:gd name="T5" fmla="*/ 2147483646 h 353"/>
                <a:gd name="T6" fmla="*/ 2147483646 w 369"/>
                <a:gd name="T7" fmla="*/ 2147483646 h 353"/>
                <a:gd name="T8" fmla="*/ 2147483646 w 369"/>
                <a:gd name="T9" fmla="*/ 2147483646 h 353"/>
                <a:gd name="T10" fmla="*/ 2147483646 w 369"/>
                <a:gd name="T11" fmla="*/ 2147483646 h 353"/>
                <a:gd name="T12" fmla="*/ 2147483646 w 369"/>
                <a:gd name="T13" fmla="*/ 2147483646 h 353"/>
                <a:gd name="T14" fmla="*/ 2147483646 w 369"/>
                <a:gd name="T15" fmla="*/ 2147483646 h 353"/>
                <a:gd name="T16" fmla="*/ 2147483646 w 369"/>
                <a:gd name="T17" fmla="*/ 2147483646 h 353"/>
                <a:gd name="T18" fmla="*/ 2147483646 w 369"/>
                <a:gd name="T19" fmla="*/ 2147483646 h 353"/>
                <a:gd name="T20" fmla="*/ 2147483646 w 369"/>
                <a:gd name="T21" fmla="*/ 2147483646 h 353"/>
                <a:gd name="T22" fmla="*/ 2147483646 w 369"/>
                <a:gd name="T23" fmla="*/ 2147483646 h 353"/>
                <a:gd name="T24" fmla="*/ 2147483646 w 369"/>
                <a:gd name="T25" fmla="*/ 2147483646 h 353"/>
                <a:gd name="T26" fmla="*/ 2147483646 w 369"/>
                <a:gd name="T27" fmla="*/ 0 h 353"/>
                <a:gd name="T28" fmla="*/ 2147483646 w 369"/>
                <a:gd name="T29" fmla="*/ 2147483646 h 353"/>
                <a:gd name="T30" fmla="*/ 2147483646 w 369"/>
                <a:gd name="T31" fmla="*/ 2147483646 h 353"/>
                <a:gd name="T32" fmla="*/ 2147483646 w 369"/>
                <a:gd name="T33" fmla="*/ 2147483646 h 353"/>
                <a:gd name="T34" fmla="*/ 2147483646 w 369"/>
                <a:gd name="T35" fmla="*/ 2147483646 h 353"/>
                <a:gd name="T36" fmla="*/ 2147483646 w 369"/>
                <a:gd name="T37" fmla="*/ 2147483646 h 353"/>
                <a:gd name="T38" fmla="*/ 2147483646 w 369"/>
                <a:gd name="T39" fmla="*/ 2147483646 h 353"/>
                <a:gd name="T40" fmla="*/ 2147483646 w 369"/>
                <a:gd name="T41" fmla="*/ 2147483646 h 353"/>
                <a:gd name="T42" fmla="*/ 2147483646 w 369"/>
                <a:gd name="T43" fmla="*/ 2147483646 h 353"/>
                <a:gd name="T44" fmla="*/ 2147483646 w 369"/>
                <a:gd name="T45" fmla="*/ 2147483646 h 353"/>
                <a:gd name="T46" fmla="*/ 2147483646 w 369"/>
                <a:gd name="T47" fmla="*/ 2147483646 h 353"/>
                <a:gd name="T48" fmla="*/ 2147483646 w 369"/>
                <a:gd name="T49" fmla="*/ 2147483646 h 353"/>
                <a:gd name="T50" fmla="*/ 2147483646 w 369"/>
                <a:gd name="T51" fmla="*/ 2147483646 h 353"/>
                <a:gd name="T52" fmla="*/ 2147483646 w 369"/>
                <a:gd name="T53" fmla="*/ 2147483646 h 353"/>
                <a:gd name="T54" fmla="*/ 2147483646 w 369"/>
                <a:gd name="T55" fmla="*/ 2147483646 h 353"/>
                <a:gd name="T56" fmla="*/ 2147483646 w 369"/>
                <a:gd name="T57" fmla="*/ 2147483646 h 353"/>
                <a:gd name="T58" fmla="*/ 2147483646 w 369"/>
                <a:gd name="T59" fmla="*/ 2147483646 h 353"/>
                <a:gd name="T60" fmla="*/ 2147483646 w 369"/>
                <a:gd name="T61" fmla="*/ 2147483646 h 353"/>
                <a:gd name="T62" fmla="*/ 2147483646 w 369"/>
                <a:gd name="T63" fmla="*/ 2147483646 h 353"/>
                <a:gd name="T64" fmla="*/ 2147483646 w 369"/>
                <a:gd name="T65" fmla="*/ 2147483646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Freeform 22"/>
            <p:cNvSpPr/>
            <p:nvPr/>
          </p:nvSpPr>
          <p:spPr bwMode="invGray">
            <a:xfrm>
              <a:off x="3652" y="6839"/>
              <a:ext cx="1652" cy="1662"/>
            </a:xfrm>
            <a:custGeom>
              <a:avLst/>
              <a:gdLst>
                <a:gd name="T0" fmla="*/ 2147483646 w 569"/>
                <a:gd name="T1" fmla="*/ 2147483646 h 617"/>
                <a:gd name="T2" fmla="*/ 2147483646 w 569"/>
                <a:gd name="T3" fmla="*/ 2147483646 h 617"/>
                <a:gd name="T4" fmla="*/ 2147483646 w 569"/>
                <a:gd name="T5" fmla="*/ 2147483646 h 617"/>
                <a:gd name="T6" fmla="*/ 2147483646 w 569"/>
                <a:gd name="T7" fmla="*/ 2147483646 h 617"/>
                <a:gd name="T8" fmla="*/ 2147483646 w 569"/>
                <a:gd name="T9" fmla="*/ 2147483646 h 617"/>
                <a:gd name="T10" fmla="*/ 2147483646 w 569"/>
                <a:gd name="T11" fmla="*/ 2147483646 h 617"/>
                <a:gd name="T12" fmla="*/ 2147483646 w 569"/>
                <a:gd name="T13" fmla="*/ 2147483646 h 617"/>
                <a:gd name="T14" fmla="*/ 2147483646 w 569"/>
                <a:gd name="T15" fmla="*/ 2147483646 h 617"/>
                <a:gd name="T16" fmla="*/ 2147483646 w 569"/>
                <a:gd name="T17" fmla="*/ 2147483646 h 617"/>
                <a:gd name="T18" fmla="*/ 2147483646 w 569"/>
                <a:gd name="T19" fmla="*/ 2147483646 h 617"/>
                <a:gd name="T20" fmla="*/ 2147483646 w 569"/>
                <a:gd name="T21" fmla="*/ 2147483646 h 617"/>
                <a:gd name="T22" fmla="*/ 2147483646 w 569"/>
                <a:gd name="T23" fmla="*/ 2147483646 h 617"/>
                <a:gd name="T24" fmla="*/ 2147483646 w 569"/>
                <a:gd name="T25" fmla="*/ 2147483646 h 617"/>
                <a:gd name="T26" fmla="*/ 2147483646 w 569"/>
                <a:gd name="T27" fmla="*/ 2147483646 h 617"/>
                <a:gd name="T28" fmla="*/ 2147483646 w 569"/>
                <a:gd name="T29" fmla="*/ 2147483646 h 617"/>
                <a:gd name="T30" fmla="*/ 2147483646 w 569"/>
                <a:gd name="T31" fmla="*/ 2147483646 h 617"/>
                <a:gd name="T32" fmla="*/ 2147483646 w 569"/>
                <a:gd name="T33" fmla="*/ 2147483646 h 617"/>
                <a:gd name="T34" fmla="*/ 2147483646 w 569"/>
                <a:gd name="T35" fmla="*/ 2147483646 h 617"/>
                <a:gd name="T36" fmla="*/ 2147483646 w 569"/>
                <a:gd name="T37" fmla="*/ 2147483646 h 617"/>
                <a:gd name="T38" fmla="*/ 2147483646 w 569"/>
                <a:gd name="T39" fmla="*/ 2147483646 h 617"/>
                <a:gd name="T40" fmla="*/ 2147483646 w 569"/>
                <a:gd name="T41" fmla="*/ 2147483646 h 617"/>
                <a:gd name="T42" fmla="*/ 2147483646 w 569"/>
                <a:gd name="T43" fmla="*/ 2147483646 h 617"/>
                <a:gd name="T44" fmla="*/ 2147483646 w 569"/>
                <a:gd name="T45" fmla="*/ 2147483646 h 617"/>
                <a:gd name="T46" fmla="*/ 2147483646 w 569"/>
                <a:gd name="T47" fmla="*/ 2147483646 h 617"/>
                <a:gd name="T48" fmla="*/ 2147483646 w 569"/>
                <a:gd name="T49" fmla="*/ 2147483646 h 617"/>
                <a:gd name="T50" fmla="*/ 2147483646 w 569"/>
                <a:gd name="T51" fmla="*/ 0 h 617"/>
                <a:gd name="T52" fmla="*/ 2147483646 w 569"/>
                <a:gd name="T53" fmla="*/ 0 h 617"/>
                <a:gd name="T54" fmla="*/ 2147483646 w 569"/>
                <a:gd name="T55" fmla="*/ 2147483646 h 617"/>
                <a:gd name="T56" fmla="*/ 2147483646 w 569"/>
                <a:gd name="T57" fmla="*/ 2147483646 h 617"/>
                <a:gd name="T58" fmla="*/ 2147483646 w 569"/>
                <a:gd name="T59" fmla="*/ 2147483646 h 617"/>
                <a:gd name="T60" fmla="*/ 2147483646 w 569"/>
                <a:gd name="T61" fmla="*/ 2147483646 h 617"/>
                <a:gd name="T62" fmla="*/ 2147483646 w 569"/>
                <a:gd name="T63" fmla="*/ 2147483646 h 617"/>
                <a:gd name="T64" fmla="*/ 2147483646 w 569"/>
                <a:gd name="T65" fmla="*/ 2147483646 h 617"/>
                <a:gd name="T66" fmla="*/ 2147483646 w 569"/>
                <a:gd name="T67" fmla="*/ 2147483646 h 617"/>
                <a:gd name="T68" fmla="*/ 0 w 569"/>
                <a:gd name="T69" fmla="*/ 2147483646 h 617"/>
                <a:gd name="T70" fmla="*/ 2147483646 w 569"/>
                <a:gd name="T71" fmla="*/ 2147483646 h 617"/>
                <a:gd name="T72" fmla="*/ 2147483646 w 569"/>
                <a:gd name="T73" fmla="*/ 2147483646 h 617"/>
                <a:gd name="T74" fmla="*/ 2147483646 w 569"/>
                <a:gd name="T75" fmla="*/ 2147483646 h 617"/>
                <a:gd name="T76" fmla="*/ 2147483646 w 569"/>
                <a:gd name="T77" fmla="*/ 2147483646 h 617"/>
                <a:gd name="T78" fmla="*/ 2147483646 w 569"/>
                <a:gd name="T79" fmla="*/ 2147483646 h 617"/>
                <a:gd name="T80" fmla="*/ 2147483646 w 569"/>
                <a:gd name="T81" fmla="*/ 2147483646 h 617"/>
                <a:gd name="T82" fmla="*/ 2147483646 w 569"/>
                <a:gd name="T83" fmla="*/ 2147483646 h 617"/>
                <a:gd name="T84" fmla="*/ 2147483646 w 569"/>
                <a:gd name="T85" fmla="*/ 2147483646 h 617"/>
                <a:gd name="T86" fmla="*/ 2147483646 w 569"/>
                <a:gd name="T87" fmla="*/ 2147483646 h 617"/>
                <a:gd name="T88" fmla="*/ 2147483646 w 569"/>
                <a:gd name="T89" fmla="*/ 2147483646 h 617"/>
                <a:gd name="T90" fmla="*/ 2147483646 w 569"/>
                <a:gd name="T91" fmla="*/ 2147483646 h 617"/>
                <a:gd name="T92" fmla="*/ 2147483646 w 569"/>
                <a:gd name="T93" fmla="*/ 2147483646 h 617"/>
                <a:gd name="T94" fmla="*/ 2147483646 w 569"/>
                <a:gd name="T95" fmla="*/ 2147483646 h 617"/>
                <a:gd name="T96" fmla="*/ 2147483646 w 569"/>
                <a:gd name="T97" fmla="*/ 2147483646 h 617"/>
                <a:gd name="T98" fmla="*/ 2147483646 w 569"/>
                <a:gd name="T99" fmla="*/ 2147483646 h 617"/>
                <a:gd name="T100" fmla="*/ 2147483646 w 569"/>
                <a:gd name="T101" fmla="*/ 2147483646 h 617"/>
                <a:gd name="T102" fmla="*/ 2147483646 w 569"/>
                <a:gd name="T103" fmla="*/ 2147483646 h 617"/>
                <a:gd name="T104" fmla="*/ 2147483646 w 569"/>
                <a:gd name="T105" fmla="*/ 2147483646 h 617"/>
                <a:gd name="T106" fmla="*/ 2147483646 w 569"/>
                <a:gd name="T107" fmla="*/ 2147483646 h 617"/>
                <a:gd name="T108" fmla="*/ 2147483646 w 569"/>
                <a:gd name="T109" fmla="*/ 2147483646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Freeform 23"/>
            <p:cNvSpPr/>
            <p:nvPr/>
          </p:nvSpPr>
          <p:spPr bwMode="invGray">
            <a:xfrm>
              <a:off x="569" y="4917"/>
              <a:ext cx="3511" cy="2117"/>
            </a:xfrm>
            <a:custGeom>
              <a:avLst/>
              <a:gdLst>
                <a:gd name="T0" fmla="*/ 2147483646 w 1209"/>
                <a:gd name="T1" fmla="*/ 2147483646 h 785"/>
                <a:gd name="T2" fmla="*/ 2147483646 w 1209"/>
                <a:gd name="T3" fmla="*/ 2147483646 h 785"/>
                <a:gd name="T4" fmla="*/ 2147483646 w 1209"/>
                <a:gd name="T5" fmla="*/ 2147483646 h 785"/>
                <a:gd name="T6" fmla="*/ 2147483646 w 1209"/>
                <a:gd name="T7" fmla="*/ 2147483646 h 785"/>
                <a:gd name="T8" fmla="*/ 2147483646 w 1209"/>
                <a:gd name="T9" fmla="*/ 2147483646 h 785"/>
                <a:gd name="T10" fmla="*/ 2147483646 w 1209"/>
                <a:gd name="T11" fmla="*/ 2147483646 h 785"/>
                <a:gd name="T12" fmla="*/ 2147483646 w 1209"/>
                <a:gd name="T13" fmla="*/ 2147483646 h 785"/>
                <a:gd name="T14" fmla="*/ 2147483646 w 1209"/>
                <a:gd name="T15" fmla="*/ 2147483646 h 785"/>
                <a:gd name="T16" fmla="*/ 2147483646 w 1209"/>
                <a:gd name="T17" fmla="*/ 2147483646 h 785"/>
                <a:gd name="T18" fmla="*/ 2147483646 w 1209"/>
                <a:gd name="T19" fmla="*/ 2147483646 h 785"/>
                <a:gd name="T20" fmla="*/ 2147483646 w 1209"/>
                <a:gd name="T21" fmla="*/ 2147483646 h 785"/>
                <a:gd name="T22" fmla="*/ 2147483646 w 1209"/>
                <a:gd name="T23" fmla="*/ 2147483646 h 785"/>
                <a:gd name="T24" fmla="*/ 2147483646 w 1209"/>
                <a:gd name="T25" fmla="*/ 2147483646 h 785"/>
                <a:gd name="T26" fmla="*/ 2147483646 w 1209"/>
                <a:gd name="T27" fmla="*/ 2147483646 h 785"/>
                <a:gd name="T28" fmla="*/ 2147483646 w 1209"/>
                <a:gd name="T29" fmla="*/ 2147483646 h 785"/>
                <a:gd name="T30" fmla="*/ 2147483646 w 1209"/>
                <a:gd name="T31" fmla="*/ 2147483646 h 785"/>
                <a:gd name="T32" fmla="*/ 2147483646 w 1209"/>
                <a:gd name="T33" fmla="*/ 2147483646 h 785"/>
                <a:gd name="T34" fmla="*/ 2147483646 w 1209"/>
                <a:gd name="T35" fmla="*/ 2147483646 h 785"/>
                <a:gd name="T36" fmla="*/ 2147483646 w 1209"/>
                <a:gd name="T37" fmla="*/ 2147483646 h 785"/>
                <a:gd name="T38" fmla="*/ 2147483646 w 1209"/>
                <a:gd name="T39" fmla="*/ 2147483646 h 785"/>
                <a:gd name="T40" fmla="*/ 2147483646 w 1209"/>
                <a:gd name="T41" fmla="*/ 2147483646 h 785"/>
                <a:gd name="T42" fmla="*/ 2147483646 w 1209"/>
                <a:gd name="T43" fmla="*/ 2147483646 h 785"/>
                <a:gd name="T44" fmla="*/ 2147483646 w 1209"/>
                <a:gd name="T45" fmla="*/ 2147483646 h 785"/>
                <a:gd name="T46" fmla="*/ 2147483646 w 1209"/>
                <a:gd name="T47" fmla="*/ 2147483646 h 785"/>
                <a:gd name="T48" fmla="*/ 2147483646 w 1209"/>
                <a:gd name="T49" fmla="*/ 2147483646 h 785"/>
                <a:gd name="T50" fmla="*/ 2147483646 w 1209"/>
                <a:gd name="T51" fmla="*/ 2147483646 h 785"/>
                <a:gd name="T52" fmla="*/ 2147483646 w 1209"/>
                <a:gd name="T53" fmla="*/ 2147483646 h 785"/>
                <a:gd name="T54" fmla="*/ 2147483646 w 1209"/>
                <a:gd name="T55" fmla="*/ 2147483646 h 785"/>
                <a:gd name="T56" fmla="*/ 2147483646 w 1209"/>
                <a:gd name="T57" fmla="*/ 2147483646 h 785"/>
                <a:gd name="T58" fmla="*/ 0 w 1209"/>
                <a:gd name="T59" fmla="*/ 2147483646 h 785"/>
                <a:gd name="T60" fmla="*/ 2147483646 w 1209"/>
                <a:gd name="T61" fmla="*/ 2147483646 h 785"/>
                <a:gd name="T62" fmla="*/ 2147483646 w 1209"/>
                <a:gd name="T63" fmla="*/ 2147483646 h 785"/>
                <a:gd name="T64" fmla="*/ 2147483646 w 1209"/>
                <a:gd name="T65" fmla="*/ 2147483646 h 785"/>
                <a:gd name="T66" fmla="*/ 2147483646 w 1209"/>
                <a:gd name="T67" fmla="*/ 2147483646 h 785"/>
                <a:gd name="T68" fmla="*/ 2147483646 w 1209"/>
                <a:gd name="T69" fmla="*/ 2147483646 h 785"/>
                <a:gd name="T70" fmla="*/ 2147483646 w 1209"/>
                <a:gd name="T71" fmla="*/ 2147483646 h 785"/>
                <a:gd name="T72" fmla="*/ 2147483646 w 1209"/>
                <a:gd name="T73" fmla="*/ 2147483646 h 785"/>
                <a:gd name="T74" fmla="*/ 2147483646 w 1209"/>
                <a:gd name="T75" fmla="*/ 2147483646 h 785"/>
                <a:gd name="T76" fmla="*/ 2147483646 w 1209"/>
                <a:gd name="T77" fmla="*/ 2147483646 h 785"/>
                <a:gd name="T78" fmla="*/ 2147483646 w 1209"/>
                <a:gd name="T79" fmla="*/ 2147483646 h 785"/>
                <a:gd name="T80" fmla="*/ 2147483646 w 1209"/>
                <a:gd name="T81" fmla="*/ 2147483646 h 785"/>
                <a:gd name="T82" fmla="*/ 2147483646 w 1209"/>
                <a:gd name="T83" fmla="*/ 2147483646 h 785"/>
                <a:gd name="T84" fmla="*/ 2147483646 w 1209"/>
                <a:gd name="T85" fmla="*/ 2147483646 h 785"/>
                <a:gd name="T86" fmla="*/ 2147483646 w 1209"/>
                <a:gd name="T87" fmla="*/ 2147483646 h 785"/>
                <a:gd name="T88" fmla="*/ 2147483646 w 1209"/>
                <a:gd name="T89" fmla="*/ 2147483646 h 785"/>
                <a:gd name="T90" fmla="*/ 2147483646 w 1209"/>
                <a:gd name="T91" fmla="*/ 2147483646 h 785"/>
                <a:gd name="T92" fmla="*/ 2147483646 w 1209"/>
                <a:gd name="T93" fmla="*/ 2147483646 h 785"/>
                <a:gd name="T94" fmla="*/ 2147483646 w 1209"/>
                <a:gd name="T95" fmla="*/ 2147483646 h 785"/>
                <a:gd name="T96" fmla="*/ 2147483646 w 1209"/>
                <a:gd name="T97" fmla="*/ 2147483646 h 785"/>
                <a:gd name="T98" fmla="*/ 2147483646 w 1209"/>
                <a:gd name="T99" fmla="*/ 2147483646 h 785"/>
                <a:gd name="T100" fmla="*/ 2147483646 w 1209"/>
                <a:gd name="T101" fmla="*/ 2147483646 h 785"/>
                <a:gd name="T102" fmla="*/ 2147483646 w 1209"/>
                <a:gd name="T103" fmla="*/ 2147483646 h 785"/>
                <a:gd name="T104" fmla="*/ 2147483646 w 1209"/>
                <a:gd name="T105" fmla="*/ 2147483646 h 785"/>
                <a:gd name="T106" fmla="*/ 2147483646 w 1209"/>
                <a:gd name="T107" fmla="*/ 2147483646 h 785"/>
                <a:gd name="T108" fmla="*/ 2147483646 w 1209"/>
                <a:gd name="T109" fmla="*/ 2147483646 h 785"/>
                <a:gd name="T110" fmla="*/ 2147483646 w 1209"/>
                <a:gd name="T111" fmla="*/ 2147483646 h 785"/>
                <a:gd name="T112" fmla="*/ 2147483646 w 1209"/>
                <a:gd name="T113" fmla="*/ 2147483646 h 785"/>
                <a:gd name="T114" fmla="*/ 2147483646 w 1209"/>
                <a:gd name="T115" fmla="*/ 2147483646 h 785"/>
                <a:gd name="T116" fmla="*/ 2147483646 w 1209"/>
                <a:gd name="T117" fmla="*/ 2147483646 h 785"/>
                <a:gd name="T118" fmla="*/ 2147483646 w 1209"/>
                <a:gd name="T119" fmla="*/ 2147483646 h 785"/>
                <a:gd name="T120" fmla="*/ 2147483646 w 1209"/>
                <a:gd name="T121" fmla="*/ 2147483646 h 785"/>
                <a:gd name="T122" fmla="*/ 2147483646 w 1209"/>
                <a:gd name="T123" fmla="*/ 2147483646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Freeform 36"/>
            <p:cNvSpPr/>
            <p:nvPr/>
          </p:nvSpPr>
          <p:spPr bwMode="invGray">
            <a:xfrm>
              <a:off x="280" y="2406"/>
              <a:ext cx="3692" cy="2784"/>
            </a:xfrm>
            <a:custGeom>
              <a:avLst/>
              <a:gdLst>
                <a:gd name="T0" fmla="*/ 2147483646 w 1273"/>
                <a:gd name="T1" fmla="*/ 2147483646 h 1033"/>
                <a:gd name="T2" fmla="*/ 2147483646 w 1273"/>
                <a:gd name="T3" fmla="*/ 2147483646 h 1033"/>
                <a:gd name="T4" fmla="*/ 2147483646 w 1273"/>
                <a:gd name="T5" fmla="*/ 2147483646 h 1033"/>
                <a:gd name="T6" fmla="*/ 2147483646 w 1273"/>
                <a:gd name="T7" fmla="*/ 2147483646 h 1033"/>
                <a:gd name="T8" fmla="*/ 2147483646 w 1273"/>
                <a:gd name="T9" fmla="*/ 2147483646 h 1033"/>
                <a:gd name="T10" fmla="*/ 2147483646 w 1273"/>
                <a:gd name="T11" fmla="*/ 2147483646 h 1033"/>
                <a:gd name="T12" fmla="*/ 2147483646 w 1273"/>
                <a:gd name="T13" fmla="*/ 2147483646 h 1033"/>
                <a:gd name="T14" fmla="*/ 2147483646 w 1273"/>
                <a:gd name="T15" fmla="*/ 2147483646 h 1033"/>
                <a:gd name="T16" fmla="*/ 2147483646 w 1273"/>
                <a:gd name="T17" fmla="*/ 2147483646 h 1033"/>
                <a:gd name="T18" fmla="*/ 2147483646 w 1273"/>
                <a:gd name="T19" fmla="*/ 2147483646 h 1033"/>
                <a:gd name="T20" fmla="*/ 2147483646 w 1273"/>
                <a:gd name="T21" fmla="*/ 2147483646 h 1033"/>
                <a:gd name="T22" fmla="*/ 2147483646 w 1273"/>
                <a:gd name="T23" fmla="*/ 2147483646 h 1033"/>
                <a:gd name="T24" fmla="*/ 2147483646 w 1273"/>
                <a:gd name="T25" fmla="*/ 2147483646 h 1033"/>
                <a:gd name="T26" fmla="*/ 2147483646 w 1273"/>
                <a:gd name="T27" fmla="*/ 2147483646 h 1033"/>
                <a:gd name="T28" fmla="*/ 2147483646 w 1273"/>
                <a:gd name="T29" fmla="*/ 2147483646 h 1033"/>
                <a:gd name="T30" fmla="*/ 2147483646 w 1273"/>
                <a:gd name="T31" fmla="*/ 2147483646 h 1033"/>
                <a:gd name="T32" fmla="*/ 2147483646 w 1273"/>
                <a:gd name="T33" fmla="*/ 2147483646 h 1033"/>
                <a:gd name="T34" fmla="*/ 2147483646 w 1273"/>
                <a:gd name="T35" fmla="*/ 2147483646 h 1033"/>
                <a:gd name="T36" fmla="*/ 2147483646 w 1273"/>
                <a:gd name="T37" fmla="*/ 2147483646 h 1033"/>
                <a:gd name="T38" fmla="*/ 2147483646 w 1273"/>
                <a:gd name="T39" fmla="*/ 2147483646 h 1033"/>
                <a:gd name="T40" fmla="*/ 2147483646 w 1273"/>
                <a:gd name="T41" fmla="*/ 2147483646 h 1033"/>
                <a:gd name="T42" fmla="*/ 2147483646 w 1273"/>
                <a:gd name="T43" fmla="*/ 2147483646 h 1033"/>
                <a:gd name="T44" fmla="*/ 2147483646 w 1273"/>
                <a:gd name="T45" fmla="*/ 2147483646 h 1033"/>
                <a:gd name="T46" fmla="*/ 2147483646 w 1273"/>
                <a:gd name="T47" fmla="*/ 2147483646 h 1033"/>
                <a:gd name="T48" fmla="*/ 2147483646 w 1273"/>
                <a:gd name="T49" fmla="*/ 2147483646 h 1033"/>
                <a:gd name="T50" fmla="*/ 0 w 1273"/>
                <a:gd name="T51" fmla="*/ 2147483646 h 1033"/>
                <a:gd name="T52" fmla="*/ 2147483646 w 1273"/>
                <a:gd name="T53" fmla="*/ 2147483646 h 1033"/>
                <a:gd name="T54" fmla="*/ 2147483646 w 1273"/>
                <a:gd name="T55" fmla="*/ 2147483646 h 1033"/>
                <a:gd name="T56" fmla="*/ 2147483646 w 1273"/>
                <a:gd name="T57" fmla="*/ 2147483646 h 1033"/>
                <a:gd name="T58" fmla="*/ 0 w 1273"/>
                <a:gd name="T59" fmla="*/ 2147483646 h 1033"/>
                <a:gd name="T60" fmla="*/ 2147483646 w 1273"/>
                <a:gd name="T61" fmla="*/ 2147483646 h 1033"/>
                <a:gd name="T62" fmla="*/ 2147483646 w 1273"/>
                <a:gd name="T63" fmla="*/ 2147483646 h 1033"/>
                <a:gd name="T64" fmla="*/ 2147483646 w 1273"/>
                <a:gd name="T65" fmla="*/ 2147483646 h 1033"/>
                <a:gd name="T66" fmla="*/ 2147483646 w 1273"/>
                <a:gd name="T67" fmla="*/ 2147483646 h 1033"/>
                <a:gd name="T68" fmla="*/ 2147483646 w 1273"/>
                <a:gd name="T69" fmla="*/ 2147483646 h 1033"/>
                <a:gd name="T70" fmla="*/ 2147483646 w 1273"/>
                <a:gd name="T71" fmla="*/ 2147483646 h 1033"/>
                <a:gd name="T72" fmla="*/ 2147483646 w 1273"/>
                <a:gd name="T73" fmla="*/ 2147483646 h 1033"/>
                <a:gd name="T74" fmla="*/ 2147483646 w 1273"/>
                <a:gd name="T75" fmla="*/ 2147483646 h 1033"/>
                <a:gd name="T76" fmla="*/ 2147483646 w 1273"/>
                <a:gd name="T77" fmla="*/ 2147483646 h 1033"/>
                <a:gd name="T78" fmla="*/ 2147483646 w 1273"/>
                <a:gd name="T79" fmla="*/ 2147483646 h 1033"/>
                <a:gd name="T80" fmla="*/ 2147483646 w 1273"/>
                <a:gd name="T81" fmla="*/ 2147483646 h 1033"/>
                <a:gd name="T82" fmla="*/ 2147483646 w 1273"/>
                <a:gd name="T83" fmla="*/ 2147483646 h 1033"/>
                <a:gd name="T84" fmla="*/ 2147483646 w 1273"/>
                <a:gd name="T85" fmla="*/ 2147483646 h 1033"/>
                <a:gd name="T86" fmla="*/ 2147483646 w 1273"/>
                <a:gd name="T87" fmla="*/ 2147483646 h 1033"/>
                <a:gd name="T88" fmla="*/ 2147483646 w 1273"/>
                <a:gd name="T89" fmla="*/ 0 h 1033"/>
                <a:gd name="T90" fmla="*/ 2147483646 w 1273"/>
                <a:gd name="T91" fmla="*/ 2147483646 h 1033"/>
                <a:gd name="T92" fmla="*/ 2147483646 w 1273"/>
                <a:gd name="T93" fmla="*/ 2147483646 h 1033"/>
                <a:gd name="T94" fmla="*/ 2147483646 w 1273"/>
                <a:gd name="T95" fmla="*/ 2147483646 h 1033"/>
                <a:gd name="T96" fmla="*/ 2147483646 w 1273"/>
                <a:gd name="T97" fmla="*/ 2147483646 h 1033"/>
                <a:gd name="T98" fmla="*/ 2147483646 w 1273"/>
                <a:gd name="T99" fmla="*/ 2147483646 h 1033"/>
                <a:gd name="T100" fmla="*/ 2147483646 w 1273"/>
                <a:gd name="T101" fmla="*/ 2147483646 h 1033"/>
                <a:gd name="T102" fmla="*/ 2147483646 w 1273"/>
                <a:gd name="T103" fmla="*/ 2147483646 h 1033"/>
                <a:gd name="T104" fmla="*/ 2147483646 w 1273"/>
                <a:gd name="T105" fmla="*/ 2147483646 h 1033"/>
                <a:gd name="T106" fmla="*/ 2147483646 w 1273"/>
                <a:gd name="T107" fmla="*/ 2147483646 h 1033"/>
                <a:gd name="T108" fmla="*/ 2147483646 w 1273"/>
                <a:gd name="T109" fmla="*/ 2147483646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Freeform 15"/>
            <p:cNvSpPr/>
            <p:nvPr/>
          </p:nvSpPr>
          <p:spPr bwMode="gray">
            <a:xfrm>
              <a:off x="7143" y="5635"/>
              <a:ext cx="1044" cy="864"/>
            </a:xfrm>
            <a:custGeom>
              <a:avLst/>
              <a:gdLst>
                <a:gd name="T0" fmla="*/ 2147483646 w 361"/>
                <a:gd name="T1" fmla="*/ 0 h 321"/>
                <a:gd name="T2" fmla="*/ 2147483646 w 361"/>
                <a:gd name="T3" fmla="*/ 0 h 321"/>
                <a:gd name="T4" fmla="*/ 2147483646 w 361"/>
                <a:gd name="T5" fmla="*/ 2147483646 h 321"/>
                <a:gd name="T6" fmla="*/ 2147483646 w 361"/>
                <a:gd name="T7" fmla="*/ 2147483646 h 321"/>
                <a:gd name="T8" fmla="*/ 2147483646 w 361"/>
                <a:gd name="T9" fmla="*/ 2147483646 h 321"/>
                <a:gd name="T10" fmla="*/ 2147483646 w 361"/>
                <a:gd name="T11" fmla="*/ 2147483646 h 321"/>
                <a:gd name="T12" fmla="*/ 2147483646 w 361"/>
                <a:gd name="T13" fmla="*/ 2147483646 h 321"/>
                <a:gd name="T14" fmla="*/ 2147483646 w 361"/>
                <a:gd name="T15" fmla="*/ 2147483646 h 321"/>
                <a:gd name="T16" fmla="*/ 2147483646 w 361"/>
                <a:gd name="T17" fmla="*/ 2147483646 h 321"/>
                <a:gd name="T18" fmla="*/ 2147483646 w 361"/>
                <a:gd name="T19" fmla="*/ 2147483646 h 321"/>
                <a:gd name="T20" fmla="*/ 2147483646 w 361"/>
                <a:gd name="T21" fmla="*/ 2147483646 h 321"/>
                <a:gd name="T22" fmla="*/ 0 w 361"/>
                <a:gd name="T23" fmla="*/ 2147483646 h 321"/>
                <a:gd name="T24" fmla="*/ 2147483646 w 361"/>
                <a:gd name="T25" fmla="*/ 2147483646 h 321"/>
                <a:gd name="T26" fmla="*/ 2147483646 w 361"/>
                <a:gd name="T27" fmla="*/ 2147483646 h 321"/>
                <a:gd name="T28" fmla="*/ 2147483646 w 361"/>
                <a:gd name="T29" fmla="*/ 2147483646 h 321"/>
                <a:gd name="T30" fmla="*/ 2147483646 w 361"/>
                <a:gd name="T31" fmla="*/ 2147483646 h 321"/>
                <a:gd name="T32" fmla="*/ 2147483646 w 361"/>
                <a:gd name="T33" fmla="*/ 2147483646 h 321"/>
                <a:gd name="T34" fmla="*/ 2147483646 w 361"/>
                <a:gd name="T35" fmla="*/ 2147483646 h 321"/>
                <a:gd name="T36" fmla="*/ 2147483646 w 361"/>
                <a:gd name="T37" fmla="*/ 2147483646 h 321"/>
                <a:gd name="T38" fmla="*/ 2147483646 w 361"/>
                <a:gd name="T39" fmla="*/ 2147483646 h 321"/>
                <a:gd name="T40" fmla="*/ 2147483646 w 361"/>
                <a:gd name="T41" fmla="*/ 2147483646 h 321"/>
                <a:gd name="T42" fmla="*/ 2147483646 w 361"/>
                <a:gd name="T43" fmla="*/ 2147483646 h 321"/>
                <a:gd name="T44" fmla="*/ 2147483646 w 361"/>
                <a:gd name="T45" fmla="*/ 2147483646 h 321"/>
                <a:gd name="T46" fmla="*/ 2147483646 w 361"/>
                <a:gd name="T47" fmla="*/ 2147483646 h 321"/>
                <a:gd name="T48" fmla="*/ 2147483646 w 361"/>
                <a:gd name="T49" fmla="*/ 2147483646 h 321"/>
                <a:gd name="T50" fmla="*/ 2147483646 w 361"/>
                <a:gd name="T51" fmla="*/ 2147483646 h 321"/>
                <a:gd name="T52" fmla="*/ 2147483646 w 361"/>
                <a:gd name="T53" fmla="*/ 2147483646 h 321"/>
                <a:gd name="T54" fmla="*/ 2147483646 w 361"/>
                <a:gd name="T55" fmla="*/ 2147483646 h 321"/>
                <a:gd name="T56" fmla="*/ 2147483646 w 361"/>
                <a:gd name="T57" fmla="*/ 2147483646 h 321"/>
                <a:gd name="T58" fmla="*/ 2147483646 w 361"/>
                <a:gd name="T59" fmla="*/ 2147483646 h 321"/>
                <a:gd name="T60" fmla="*/ 2147483646 w 361"/>
                <a:gd name="T61" fmla="*/ 2147483646 h 321"/>
                <a:gd name="T62" fmla="*/ 2147483646 w 361"/>
                <a:gd name="T63" fmla="*/ 2147483646 h 321"/>
                <a:gd name="T64" fmla="*/ 2147483646 w 361"/>
                <a:gd name="T65" fmla="*/ 2147483646 h 321"/>
                <a:gd name="T66" fmla="*/ 2147483646 w 361"/>
                <a:gd name="T67" fmla="*/ 2147483646 h 321"/>
                <a:gd name="T68" fmla="*/ 2147483646 w 361"/>
                <a:gd name="T69" fmla="*/ 2147483646 h 321"/>
                <a:gd name="T70" fmla="*/ 2147483646 w 361"/>
                <a:gd name="T71" fmla="*/ 2147483646 h 321"/>
                <a:gd name="T72" fmla="*/ 2147483646 w 361"/>
                <a:gd name="T73" fmla="*/ 2147483646 h 321"/>
                <a:gd name="T74" fmla="*/ 2147483646 w 361"/>
                <a:gd name="T75" fmla="*/ 2147483646 h 321"/>
                <a:gd name="T76" fmla="*/ 2147483646 w 361"/>
                <a:gd name="T77" fmla="*/ 2147483646 h 321"/>
                <a:gd name="T78" fmla="*/ 2147483646 w 361"/>
                <a:gd name="T79" fmla="*/ 2147483646 h 321"/>
                <a:gd name="T80" fmla="*/ 2147483646 w 361"/>
                <a:gd name="T81" fmla="*/ 2147483646 h 321"/>
                <a:gd name="T82" fmla="*/ 2147483646 w 361"/>
                <a:gd name="T83" fmla="*/ 2147483646 h 321"/>
                <a:gd name="T84" fmla="*/ 2147483646 w 361"/>
                <a:gd name="T85" fmla="*/ 2147483646 h 321"/>
                <a:gd name="T86" fmla="*/ 2147483646 w 361"/>
                <a:gd name="T87" fmla="*/ 2147483646 h 321"/>
                <a:gd name="T88" fmla="*/ 2147483646 w 361"/>
                <a:gd name="T89" fmla="*/ 2147483646 h 321"/>
                <a:gd name="T90" fmla="*/ 2147483646 w 361"/>
                <a:gd name="T91" fmla="*/ 2147483646 h 321"/>
                <a:gd name="T92" fmla="*/ 2147483646 w 361"/>
                <a:gd name="T93" fmla="*/ 2147483646 h 321"/>
                <a:gd name="T94" fmla="*/ 2147483646 w 361"/>
                <a:gd name="T95" fmla="*/ 2147483646 h 321"/>
                <a:gd name="T96" fmla="*/ 2147483646 w 361"/>
                <a:gd name="T97" fmla="*/ 2147483646 h 321"/>
                <a:gd name="T98" fmla="*/ 2147483646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72C8FE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Freeform 17"/>
            <p:cNvSpPr/>
            <p:nvPr/>
          </p:nvSpPr>
          <p:spPr bwMode="gray">
            <a:xfrm>
              <a:off x="7533" y="6428"/>
              <a:ext cx="695" cy="801"/>
            </a:xfrm>
            <a:custGeom>
              <a:avLst/>
              <a:gdLst>
                <a:gd name="T0" fmla="*/ 2147483646 w 241"/>
                <a:gd name="T1" fmla="*/ 2147483646 h 297"/>
                <a:gd name="T2" fmla="*/ 2147483646 w 241"/>
                <a:gd name="T3" fmla="*/ 0 h 297"/>
                <a:gd name="T4" fmla="*/ 2147483646 w 241"/>
                <a:gd name="T5" fmla="*/ 2147483646 h 297"/>
                <a:gd name="T6" fmla="*/ 2147483646 w 241"/>
                <a:gd name="T7" fmla="*/ 2147483646 h 297"/>
                <a:gd name="T8" fmla="*/ 2147483646 w 241"/>
                <a:gd name="T9" fmla="*/ 2147483646 h 297"/>
                <a:gd name="T10" fmla="*/ 2147483646 w 241"/>
                <a:gd name="T11" fmla="*/ 2147483646 h 297"/>
                <a:gd name="T12" fmla="*/ 2147483646 w 241"/>
                <a:gd name="T13" fmla="*/ 2147483646 h 297"/>
                <a:gd name="T14" fmla="*/ 2147483646 w 241"/>
                <a:gd name="T15" fmla="*/ 2147483646 h 297"/>
                <a:gd name="T16" fmla="*/ 2147483646 w 241"/>
                <a:gd name="T17" fmla="*/ 2147483646 h 297"/>
                <a:gd name="T18" fmla="*/ 2147483646 w 241"/>
                <a:gd name="T19" fmla="*/ 2147483646 h 297"/>
                <a:gd name="T20" fmla="*/ 2147483646 w 241"/>
                <a:gd name="T21" fmla="*/ 2147483646 h 297"/>
                <a:gd name="T22" fmla="*/ 2147483646 w 241"/>
                <a:gd name="T23" fmla="*/ 2147483646 h 297"/>
                <a:gd name="T24" fmla="*/ 2147483646 w 241"/>
                <a:gd name="T25" fmla="*/ 2147483646 h 297"/>
                <a:gd name="T26" fmla="*/ 2147483646 w 241"/>
                <a:gd name="T27" fmla="*/ 2147483646 h 297"/>
                <a:gd name="T28" fmla="*/ 2147483646 w 241"/>
                <a:gd name="T29" fmla="*/ 2147483646 h 297"/>
                <a:gd name="T30" fmla="*/ 2147483646 w 241"/>
                <a:gd name="T31" fmla="*/ 2147483646 h 297"/>
                <a:gd name="T32" fmla="*/ 0 w 241"/>
                <a:gd name="T33" fmla="*/ 2147483646 h 297"/>
                <a:gd name="T34" fmla="*/ 0 w 241"/>
                <a:gd name="T35" fmla="*/ 2147483646 h 297"/>
                <a:gd name="T36" fmla="*/ 2147483646 w 241"/>
                <a:gd name="T37" fmla="*/ 2147483646 h 297"/>
                <a:gd name="T38" fmla="*/ 2147483646 w 241"/>
                <a:gd name="T39" fmla="*/ 2147483646 h 297"/>
                <a:gd name="T40" fmla="*/ 2147483646 w 241"/>
                <a:gd name="T41" fmla="*/ 2147483646 h 297"/>
                <a:gd name="T42" fmla="*/ 2147483646 w 241"/>
                <a:gd name="T43" fmla="*/ 2147483646 h 297"/>
                <a:gd name="T44" fmla="*/ 2147483646 w 241"/>
                <a:gd name="T45" fmla="*/ 2147483646 h 297"/>
                <a:gd name="T46" fmla="*/ 2147483646 w 241"/>
                <a:gd name="T47" fmla="*/ 2147483646 h 297"/>
                <a:gd name="T48" fmla="*/ 2147483646 w 241"/>
                <a:gd name="T49" fmla="*/ 2147483646 h 297"/>
                <a:gd name="T50" fmla="*/ 2147483646 w 241"/>
                <a:gd name="T51" fmla="*/ 2147483646 h 297"/>
                <a:gd name="T52" fmla="*/ 2147483646 w 241"/>
                <a:gd name="T53" fmla="*/ 2147483646 h 297"/>
                <a:gd name="T54" fmla="*/ 2147483646 w 241"/>
                <a:gd name="T55" fmla="*/ 2147483646 h 297"/>
                <a:gd name="T56" fmla="*/ 2147483646 w 241"/>
                <a:gd name="T57" fmla="*/ 2147483646 h 297"/>
                <a:gd name="T58" fmla="*/ 2147483646 w 241"/>
                <a:gd name="T59" fmla="*/ 2147483646 h 297"/>
                <a:gd name="T60" fmla="*/ 2147483646 w 241"/>
                <a:gd name="T61" fmla="*/ 2147483646 h 297"/>
                <a:gd name="T62" fmla="*/ 2147483646 w 241"/>
                <a:gd name="T63" fmla="*/ 2147483646 h 297"/>
                <a:gd name="T64" fmla="*/ 2147483646 w 241"/>
                <a:gd name="T65" fmla="*/ 2147483646 h 297"/>
                <a:gd name="T66" fmla="*/ 2147483646 w 241"/>
                <a:gd name="T67" fmla="*/ 2147483646 h 297"/>
                <a:gd name="T68" fmla="*/ 2147483646 w 241"/>
                <a:gd name="T69" fmla="*/ 2147483646 h 297"/>
                <a:gd name="T70" fmla="*/ 2147483646 w 241"/>
                <a:gd name="T71" fmla="*/ 2147483646 h 297"/>
                <a:gd name="T72" fmla="*/ 2147483646 w 241"/>
                <a:gd name="T73" fmla="*/ 2147483646 h 297"/>
                <a:gd name="T74" fmla="*/ 2147483646 w 241"/>
                <a:gd name="T75" fmla="*/ 2147483646 h 297"/>
                <a:gd name="T76" fmla="*/ 2147483646 w 241"/>
                <a:gd name="T77" fmla="*/ 2147483646 h 297"/>
                <a:gd name="T78" fmla="*/ 2147483646 w 241"/>
                <a:gd name="T79" fmla="*/ 2147483646 h 297"/>
                <a:gd name="T80" fmla="*/ 2147483646 w 241"/>
                <a:gd name="T81" fmla="*/ 2147483646 h 297"/>
                <a:gd name="T82" fmla="*/ 2147483646 w 241"/>
                <a:gd name="T83" fmla="*/ 2147483646 h 297"/>
                <a:gd name="T84" fmla="*/ 2147483646 w 241"/>
                <a:gd name="T85" fmla="*/ 2147483646 h 297"/>
                <a:gd name="T86" fmla="*/ 2147483646 w 241"/>
                <a:gd name="T87" fmla="*/ 2147483646 h 297"/>
                <a:gd name="T88" fmla="*/ 2147483646 w 241"/>
                <a:gd name="T89" fmla="*/ 2147483646 h 297"/>
                <a:gd name="T90" fmla="*/ 2147483646 w 241"/>
                <a:gd name="T91" fmla="*/ 2147483646 h 297"/>
                <a:gd name="T92" fmla="*/ 2147483646 w 241"/>
                <a:gd name="T93" fmla="*/ 2147483646 h 297"/>
                <a:gd name="T94" fmla="*/ 2147483646 w 241"/>
                <a:gd name="T95" fmla="*/ 2147483646 h 297"/>
                <a:gd name="T96" fmla="*/ 2147483646 w 241"/>
                <a:gd name="T97" fmla="*/ 2147483646 h 297"/>
                <a:gd name="T98" fmla="*/ 2147483646 w 241"/>
                <a:gd name="T99" fmla="*/ 2147483646 h 297"/>
                <a:gd name="T100" fmla="*/ 2147483646 w 241"/>
                <a:gd name="T101" fmla="*/ 2147483646 h 297"/>
                <a:gd name="T102" fmla="*/ 2147483646 w 241"/>
                <a:gd name="T103" fmla="*/ 2147483646 h 297"/>
                <a:gd name="T104" fmla="*/ 2147483646 w 241"/>
                <a:gd name="T105" fmla="*/ 2147483646 h 297"/>
                <a:gd name="T106" fmla="*/ 2147483646 w 241"/>
                <a:gd name="T107" fmla="*/ 2147483646 h 297"/>
                <a:gd name="T108" fmla="*/ 2147483646 w 241"/>
                <a:gd name="T109" fmla="*/ 2147483646 h 297"/>
                <a:gd name="T110" fmla="*/ 2147483646 w 241"/>
                <a:gd name="T111" fmla="*/ 2147483646 h 297"/>
                <a:gd name="T112" fmla="*/ 2147483646 w 241"/>
                <a:gd name="T113" fmla="*/ 2147483646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72C8FE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Freeform 37"/>
            <p:cNvSpPr/>
            <p:nvPr/>
          </p:nvSpPr>
          <p:spPr bwMode="invGray">
            <a:xfrm>
              <a:off x="7975" y="7530"/>
              <a:ext cx="369" cy="696"/>
            </a:xfrm>
            <a:custGeom>
              <a:avLst/>
              <a:gdLst>
                <a:gd name="T0" fmla="*/ 2147483646 w 129"/>
                <a:gd name="T1" fmla="*/ 2147483646 h 257"/>
                <a:gd name="T2" fmla="*/ 2147483646 w 129"/>
                <a:gd name="T3" fmla="*/ 2147483646 h 257"/>
                <a:gd name="T4" fmla="*/ 2147483646 w 129"/>
                <a:gd name="T5" fmla="*/ 2147483646 h 257"/>
                <a:gd name="T6" fmla="*/ 2147483646 w 129"/>
                <a:gd name="T7" fmla="*/ 2147483646 h 257"/>
                <a:gd name="T8" fmla="*/ 2147483646 w 129"/>
                <a:gd name="T9" fmla="*/ 2147483646 h 257"/>
                <a:gd name="T10" fmla="*/ 2147483646 w 129"/>
                <a:gd name="T11" fmla="*/ 2147483646 h 257"/>
                <a:gd name="T12" fmla="*/ 2147483646 w 129"/>
                <a:gd name="T13" fmla="*/ 2147483646 h 257"/>
                <a:gd name="T14" fmla="*/ 2147483646 w 129"/>
                <a:gd name="T15" fmla="*/ 2147483646 h 257"/>
                <a:gd name="T16" fmla="*/ 2147483646 w 129"/>
                <a:gd name="T17" fmla="*/ 2147483646 h 257"/>
                <a:gd name="T18" fmla="*/ 2147483646 w 129"/>
                <a:gd name="T19" fmla="*/ 0 h 257"/>
                <a:gd name="T20" fmla="*/ 2147483646 w 129"/>
                <a:gd name="T21" fmla="*/ 2147483646 h 257"/>
                <a:gd name="T22" fmla="*/ 2147483646 w 129"/>
                <a:gd name="T23" fmla="*/ 2147483646 h 257"/>
                <a:gd name="T24" fmla="*/ 2147483646 w 129"/>
                <a:gd name="T25" fmla="*/ 2147483646 h 257"/>
                <a:gd name="T26" fmla="*/ 2147483646 w 129"/>
                <a:gd name="T27" fmla="*/ 2147483646 h 257"/>
                <a:gd name="T28" fmla="*/ 2147483646 w 129"/>
                <a:gd name="T29" fmla="*/ 2147483646 h 257"/>
                <a:gd name="T30" fmla="*/ 0 w 129"/>
                <a:gd name="T31" fmla="*/ 2147483646 h 257"/>
                <a:gd name="T32" fmla="*/ 2147483646 w 129"/>
                <a:gd name="T33" fmla="*/ 2147483646 h 257"/>
                <a:gd name="T34" fmla="*/ 2147483646 w 129"/>
                <a:gd name="T35" fmla="*/ 2147483646 h 257"/>
                <a:gd name="T36" fmla="*/ 2147483646 w 129"/>
                <a:gd name="T37" fmla="*/ 2147483646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Freeform 13"/>
            <p:cNvSpPr/>
            <p:nvPr/>
          </p:nvSpPr>
          <p:spPr bwMode="gray">
            <a:xfrm>
              <a:off x="7113" y="4618"/>
              <a:ext cx="99" cy="109"/>
            </a:xfrm>
            <a:custGeom>
              <a:avLst/>
              <a:gdLst>
                <a:gd name="T0" fmla="*/ 2147483646 w 33"/>
                <a:gd name="T1" fmla="*/ 2147483646 h 41"/>
                <a:gd name="T2" fmla="*/ 2147483646 w 33"/>
                <a:gd name="T3" fmla="*/ 2147483646 h 41"/>
                <a:gd name="T4" fmla="*/ 2147483646 w 33"/>
                <a:gd name="T5" fmla="*/ 2147483646 h 41"/>
                <a:gd name="T6" fmla="*/ 0 w 33"/>
                <a:gd name="T7" fmla="*/ 0 h 41"/>
                <a:gd name="T8" fmla="*/ 2147483646 w 33"/>
                <a:gd name="T9" fmla="*/ 2147483646 h 41"/>
                <a:gd name="T10" fmla="*/ 2147483646 w 33"/>
                <a:gd name="T11" fmla="*/ 2147483646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Freeform 11"/>
            <p:cNvSpPr/>
            <p:nvPr/>
          </p:nvSpPr>
          <p:spPr bwMode="gray">
            <a:xfrm>
              <a:off x="6903" y="4426"/>
              <a:ext cx="328" cy="346"/>
            </a:xfrm>
            <a:custGeom>
              <a:avLst/>
              <a:gdLst>
                <a:gd name="T0" fmla="*/ 2147483646 w 113"/>
                <a:gd name="T1" fmla="*/ 2147483646 h 129"/>
                <a:gd name="T2" fmla="*/ 2147483646 w 113"/>
                <a:gd name="T3" fmla="*/ 2147483646 h 129"/>
                <a:gd name="T4" fmla="*/ 2147483646 w 113"/>
                <a:gd name="T5" fmla="*/ 2147483646 h 129"/>
                <a:gd name="T6" fmla="*/ 2147483646 w 113"/>
                <a:gd name="T7" fmla="*/ 2147483646 h 129"/>
                <a:gd name="T8" fmla="*/ 2147483646 w 113"/>
                <a:gd name="T9" fmla="*/ 0 h 129"/>
                <a:gd name="T10" fmla="*/ 2147483646 w 113"/>
                <a:gd name="T11" fmla="*/ 0 h 129"/>
                <a:gd name="T12" fmla="*/ 2147483646 w 113"/>
                <a:gd name="T13" fmla="*/ 2147483646 h 129"/>
                <a:gd name="T14" fmla="*/ 2147483646 w 113"/>
                <a:gd name="T15" fmla="*/ 2147483646 h 129"/>
                <a:gd name="T16" fmla="*/ 0 w 113"/>
                <a:gd name="T17" fmla="*/ 2147483646 h 129"/>
                <a:gd name="T18" fmla="*/ 0 w 113"/>
                <a:gd name="T19" fmla="*/ 2147483646 h 129"/>
                <a:gd name="T20" fmla="*/ 2147483646 w 113"/>
                <a:gd name="T21" fmla="*/ 2147483646 h 129"/>
                <a:gd name="T22" fmla="*/ 2147483646 w 113"/>
                <a:gd name="T23" fmla="*/ 2147483646 h 129"/>
                <a:gd name="T24" fmla="*/ 2147483646 w 113"/>
                <a:gd name="T25" fmla="*/ 2147483646 h 129"/>
                <a:gd name="T26" fmla="*/ 2147483646 w 113"/>
                <a:gd name="T27" fmla="*/ 2147483646 h 129"/>
                <a:gd name="T28" fmla="*/ 2147483646 w 113"/>
                <a:gd name="T29" fmla="*/ 2147483646 h 129"/>
                <a:gd name="T30" fmla="*/ 2147483646 w 113"/>
                <a:gd name="T31" fmla="*/ 2147483646 h 129"/>
                <a:gd name="T32" fmla="*/ 2147483646 w 113"/>
                <a:gd name="T33" fmla="*/ 2147483646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Freeform 12"/>
            <p:cNvSpPr/>
            <p:nvPr/>
          </p:nvSpPr>
          <p:spPr bwMode="gray">
            <a:xfrm>
              <a:off x="7113" y="4596"/>
              <a:ext cx="258" cy="326"/>
            </a:xfrm>
            <a:custGeom>
              <a:avLst/>
              <a:gdLst>
                <a:gd name="T0" fmla="*/ 2147483646 w 89"/>
                <a:gd name="T1" fmla="*/ 2147483646 h 121"/>
                <a:gd name="T2" fmla="*/ 2147483646 w 89"/>
                <a:gd name="T3" fmla="*/ 2147483646 h 121"/>
                <a:gd name="T4" fmla="*/ 2147483646 w 89"/>
                <a:gd name="T5" fmla="*/ 2147483646 h 121"/>
                <a:gd name="T6" fmla="*/ 2147483646 w 89"/>
                <a:gd name="T7" fmla="*/ 2147483646 h 121"/>
                <a:gd name="T8" fmla="*/ 2147483646 w 89"/>
                <a:gd name="T9" fmla="*/ 0 h 121"/>
                <a:gd name="T10" fmla="*/ 2147483646 w 89"/>
                <a:gd name="T11" fmla="*/ 2147483646 h 121"/>
                <a:gd name="T12" fmla="*/ 2147483646 w 89"/>
                <a:gd name="T13" fmla="*/ 2147483646 h 121"/>
                <a:gd name="T14" fmla="*/ 2147483646 w 89"/>
                <a:gd name="T15" fmla="*/ 2147483646 h 121"/>
                <a:gd name="T16" fmla="*/ 0 w 89"/>
                <a:gd name="T17" fmla="*/ 2147483646 h 121"/>
                <a:gd name="T18" fmla="*/ 2147483646 w 89"/>
                <a:gd name="T19" fmla="*/ 2147483646 h 121"/>
                <a:gd name="T20" fmla="*/ 2147483646 w 89"/>
                <a:gd name="T21" fmla="*/ 2147483646 h 121"/>
                <a:gd name="T22" fmla="*/ 2147483646 w 89"/>
                <a:gd name="T23" fmla="*/ 2147483646 h 121"/>
                <a:gd name="T24" fmla="*/ 2147483646 w 89"/>
                <a:gd name="T25" fmla="*/ 2147483646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7F7F7F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Freeform 16"/>
            <p:cNvSpPr/>
            <p:nvPr/>
          </p:nvSpPr>
          <p:spPr bwMode="invGray">
            <a:xfrm>
              <a:off x="7997" y="6324"/>
              <a:ext cx="186" cy="148"/>
            </a:xfrm>
            <a:custGeom>
              <a:avLst/>
              <a:gdLst>
                <a:gd name="T0" fmla="*/ 2147483646 w 65"/>
                <a:gd name="T1" fmla="*/ 0 h 57"/>
                <a:gd name="T2" fmla="*/ 0 w 65"/>
                <a:gd name="T3" fmla="*/ 2147483646 h 57"/>
                <a:gd name="T4" fmla="*/ 2147483646 w 65"/>
                <a:gd name="T5" fmla="*/ 2147483646 h 57"/>
                <a:gd name="T6" fmla="*/ 2147483646 w 65"/>
                <a:gd name="T7" fmla="*/ 2147483646 h 57"/>
                <a:gd name="T8" fmla="*/ 2147483646 w 65"/>
                <a:gd name="T9" fmla="*/ 2147483646 h 57"/>
                <a:gd name="T10" fmla="*/ 2147483646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72C8FE"/>
            </a:solidFill>
            <a:ln w="12700" cap="rnd" cmpd="sng">
              <a:solidFill>
                <a:schemeClr val="bg1"/>
              </a:solidFill>
              <a:prstDash val="solid"/>
              <a:rou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pic>
          <p:nvPicPr>
            <p:cNvPr id="124" name="picture 13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8146141" flipH="1" flipV="1">
              <a:off x="5605" y="5785"/>
              <a:ext cx="737" cy="678"/>
            </a:xfrm>
            <a:prstGeom prst="rect">
              <a:avLst/>
            </a:prstGeom>
          </p:spPr>
        </p:pic>
        <p:pic>
          <p:nvPicPr>
            <p:cNvPr id="121" name="picture 13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769256">
              <a:off x="5802" y="6019"/>
              <a:ext cx="2191" cy="1008"/>
            </a:xfrm>
            <a:prstGeom prst="rect">
              <a:avLst/>
            </a:prstGeom>
          </p:spPr>
        </p:pic>
        <p:pic>
          <p:nvPicPr>
            <p:cNvPr id="123" name="picture 13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4095586">
              <a:off x="5248" y="7032"/>
              <a:ext cx="2096" cy="630"/>
            </a:xfrm>
            <a:prstGeom prst="rect">
              <a:avLst/>
            </a:prstGeom>
          </p:spPr>
        </p:pic>
        <p:pic>
          <p:nvPicPr>
            <p:cNvPr id="125" name="picture 13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5940000">
              <a:off x="4373" y="7495"/>
              <a:ext cx="2596" cy="470"/>
            </a:xfrm>
            <a:prstGeom prst="rect">
              <a:avLst/>
            </a:prstGeom>
          </p:spPr>
        </p:pic>
        <p:pic>
          <p:nvPicPr>
            <p:cNvPr id="42" name="picture 13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8671584" flipV="1">
              <a:off x="4720" y="6180"/>
              <a:ext cx="1057" cy="877"/>
            </a:xfrm>
            <a:prstGeom prst="rect">
              <a:avLst/>
            </a:prstGeom>
          </p:spPr>
        </p:pic>
        <p:pic>
          <p:nvPicPr>
            <p:cNvPr id="11" name="picture 134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2295585">
              <a:off x="5664" y="6507"/>
              <a:ext cx="1488" cy="630"/>
            </a:xfrm>
            <a:prstGeom prst="rect">
              <a:avLst/>
            </a:prstGeom>
          </p:spPr>
        </p:pic>
      </p:grpSp>
      <p:sp>
        <p:nvSpPr>
          <p:cNvPr id="19" name="AutoShape 19"/>
          <p:cNvSpPr/>
          <p:nvPr>
            <p:custDataLst>
              <p:tags r:id="rId28"/>
            </p:custDataLst>
          </p:nvPr>
        </p:nvSpPr>
        <p:spPr>
          <a:xfrm>
            <a:off x="6350000" y="5746750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9" name="Picture 20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40500" y="5975350"/>
            <a:ext cx="304800" cy="304800"/>
          </a:xfrm>
          <a:prstGeom prst="rect">
            <a:avLst/>
          </a:prstGeom>
        </p:spPr>
      </p:pic>
      <p:sp>
        <p:nvSpPr>
          <p:cNvPr id="30" name="AutoShape 21"/>
          <p:cNvSpPr/>
          <p:nvPr>
            <p:custDataLst>
              <p:tags r:id="rId30"/>
            </p:custDataLst>
          </p:nvPr>
        </p:nvSpPr>
        <p:spPr>
          <a:xfrm>
            <a:off x="6985000" y="581025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越南 (东南亚市场)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陆运 72h | 空运每日1班</a:t>
            </a:r>
            <a:endParaRPr 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5" name="AutoShape 19"/>
          <p:cNvSpPr/>
          <p:nvPr>
            <p:custDataLst>
              <p:tags r:id="rId31"/>
            </p:custDataLst>
          </p:nvPr>
        </p:nvSpPr>
        <p:spPr>
          <a:xfrm>
            <a:off x="6350000" y="4899025"/>
            <a:ext cx="5080000" cy="762000"/>
          </a:xfrm>
          <a:prstGeom prst="roundRect">
            <a:avLst>
              <a:gd name="adj" fmla="val 8333"/>
            </a:avLst>
          </a:prstGeom>
          <a:solidFill>
            <a:srgbClr val="2C5568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9" name="Picture 20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40500" y="5127625"/>
            <a:ext cx="304800" cy="304800"/>
          </a:xfrm>
          <a:prstGeom prst="rect">
            <a:avLst/>
          </a:prstGeom>
        </p:spPr>
      </p:pic>
      <p:sp>
        <p:nvSpPr>
          <p:cNvPr id="41" name="AutoShape 21"/>
          <p:cNvSpPr/>
          <p:nvPr>
            <p:custDataLst>
              <p:tags r:id="rId33"/>
            </p:custDataLst>
          </p:nvPr>
        </p:nvSpPr>
        <p:spPr>
          <a:xfrm>
            <a:off x="6985000" y="4962525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南昌</a:t>
            </a:r>
            <a:r>
              <a:rPr lang="en-US" sz="16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zh-CN" alt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高铁</a:t>
            </a:r>
            <a:r>
              <a:rPr lang="en-US" altLang="zh-CN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7-8h | </a:t>
            </a:r>
            <a:r>
              <a:rPr lang="zh-CN" alt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陆运</a:t>
            </a:r>
            <a:r>
              <a:rPr lang="en-US" altLang="zh-CN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8-9h | </a:t>
            </a:r>
            <a:r>
              <a:rPr lang="zh-CN" alt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空运每日</a:t>
            </a:r>
            <a:r>
              <a:rPr lang="en-US" altLang="zh-CN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1</a:t>
            </a:r>
            <a:r>
              <a:rPr lang="zh-CN" altLang="en-US" sz="1200">
                <a:solidFill>
                  <a:srgbClr val="9B9B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班</a:t>
            </a:r>
            <a:endParaRPr lang="en-US" sz="1200" b="0" i="0" u="none" strike="noStrike">
              <a:solidFill>
                <a:srgbClr val="9B9B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00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1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2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3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4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5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6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10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74.09244094488184,&quot;left&quot;:77.3,&quot;top&quot;:96.65,&quot;width&quot;:741.2}"/>
</p:tagLst>
</file>

<file path=ppt/tags/tag109.xml><?xml version="1.0" encoding="utf-8"?>
<p:tagLst xmlns:p="http://schemas.openxmlformats.org/presentationml/2006/main">
  <p:tag name="KSO_WM_DIAGRAM_VIRTUALLY_FRAME" val="{&quot;height&quot;:374.09244094488184,&quot;left&quot;:77.3,&quot;top&quot;:96.65,&quot;width&quot;:741.2}"/>
</p:tagLst>
</file>

<file path=ppt/tags/tag11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10.xml><?xml version="1.0" encoding="utf-8"?>
<p:tagLst xmlns:p="http://schemas.openxmlformats.org/presentationml/2006/main">
  <p:tag name="KSO_WM_DIAGRAM_VIRTUALLY_FRAME" val="{&quot;height&quot;:374.09244094488184,&quot;left&quot;:77.3,&quot;top&quot;:96.65,&quot;width&quot;:741.2}"/>
</p:tagLst>
</file>

<file path=ppt/tags/tag111.xml><?xml version="1.0" encoding="utf-8"?>
<p:tagLst xmlns:p="http://schemas.openxmlformats.org/presentationml/2006/main">
  <p:tag name="KSO_WM_DIAGRAM_VIRTUALLY_FRAME" val="{&quot;height&quot;:374.09244094488184,&quot;left&quot;:77.3,&quot;top&quot;:96.65,&quot;width&quot;:741.2}"/>
</p:tagLst>
</file>

<file path=ppt/tags/tag112.xml><?xml version="1.0" encoding="utf-8"?>
<p:tagLst xmlns:p="http://schemas.openxmlformats.org/presentationml/2006/main">
  <p:tag name="TABLE_ENDDRAG_ORIGIN_RECT" val="918*249"/>
  <p:tag name="TABLE_ENDDRAG_RECT" val="36*276*918*249"/>
</p:tagLst>
</file>

<file path=ppt/tags/tag113.xml><?xml version="1.0" encoding="utf-8"?>
<p:tagLst xmlns:p="http://schemas.openxmlformats.org/presentationml/2006/main">
  <p:tag name="KSO_WM_UNIT_VALUE" val="1142*30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9527_1*d*1"/>
  <p:tag name="KSO_WM_TEMPLATE_CATEGORY" val="diagram"/>
  <p:tag name="KSO_WM_TEMPLATE_INDEX" val="2020952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37555d1b835431c829775a5b1f76d6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1e7be60216245b399ecb640bacdb77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904054ed1e2fb7fb93"/>
  <p:tag name="KSO_WM_TEMPLATE_ASSEMBLE_GROUPID" val="60656e904054ed1e2fb7fb93"/>
</p:tagLst>
</file>

<file path=ppt/tags/tag114.xml><?xml version="1.0" encoding="utf-8"?>
<p:tagLst xmlns:p="http://schemas.openxmlformats.org/presentationml/2006/main">
  <p:tag name="KSO_WM_UNIT_VALUE" val="1142*30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9527_1*d*1"/>
  <p:tag name="KSO_WM_TEMPLATE_CATEGORY" val="diagram"/>
  <p:tag name="KSO_WM_TEMPLATE_INDEX" val="20209527"/>
  <p:tag name="KSO_WM_UNIT_LAYERLEVEL" val="1"/>
  <p:tag name="KSO_WM_TAG_VERSION" val="1.0"/>
  <p:tag name="KSO_WM_BEAUTIFY_FLAG" val=""/>
  <p:tag name="KSO_WM_CHIP_GROUPID" val="5e7310da9a230a26b9e88a19"/>
  <p:tag name="KSO_WM_CHIP_XID" val="5e7310da9a230a26b9e88a1a"/>
  <p:tag name="KSO_WM_UNIT_DEC_AREA_ID" val="437555d1b835431c829775a5b1f76d6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1e7be60216245b399ecb640bacdb77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904054ed1e2fb7fb93"/>
  <p:tag name="KSO_WM_TEMPLATE_ASSEMBLE_GROUPID" val="60656e904054ed1e2fb7fb93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TABLE_ENDDRAG_ORIGIN_RECT" val="891*321"/>
  <p:tag name="TABLE_ENDDRAG_RECT" val="36*159*891*321"/>
</p:tagLst>
</file>

<file path=ppt/tags/tag117.xml><?xml version="1.0" encoding="utf-8"?>
<p:tagLst xmlns:p="http://schemas.openxmlformats.org/presentationml/2006/main">
  <p:tag name="KSO_WM_DIAGRAM_VIRTUALLY_FRAME" val="{&quot;height&quot;:254.95921259842515,&quot;left&quot;:36.257952755905514,&quot;top&quot;:95.99259842519686,&quot;width&quot;:891.8}"/>
</p:tagLst>
</file>

<file path=ppt/tags/tag118.xml><?xml version="1.0" encoding="utf-8"?>
<p:tagLst xmlns:p="http://schemas.openxmlformats.org/presentationml/2006/main">
  <p:tag name="KSO_WM_DIAGRAM_VIRTUALLY_FRAME" val="{&quot;height&quot;:254.95921259842515,&quot;left&quot;:36.257952755905514,&quot;top&quot;:95.99259842519686,&quot;width&quot;:891.8}"/>
</p:tagLst>
</file>

<file path=ppt/tags/tag119.xml><?xml version="1.0" encoding="utf-8"?>
<p:tagLst xmlns:p="http://schemas.openxmlformats.org/presentationml/2006/main">
  <p:tag name="KSO_WM_DIAGRAM_VIRTUALLY_FRAME" val="{&quot;height&quot;:294.65181102362203,&quot;left&quot;:36.257952755905514,&quot;top&quot;:56.3,&quot;width&quot;:891.8}"/>
</p:tagLst>
</file>

<file path=ppt/tags/tag12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20.xml><?xml version="1.0" encoding="utf-8"?>
<p:tagLst xmlns:p="http://schemas.openxmlformats.org/presentationml/2006/main">
  <p:tag name="KSO_WM_DIAGRAM_VIRTUALLY_FRAME" val="{&quot;height&quot;:294.65181102362203,&quot;left&quot;:36.257952755905514,&quot;top&quot;:56.3,&quot;width&quot;:891.8}"/>
</p:tagLst>
</file>

<file path=ppt/tags/tag121.xml><?xml version="1.0" encoding="utf-8"?>
<p:tagLst xmlns:p="http://schemas.openxmlformats.org/presentationml/2006/main">
  <p:tag name="TABLE_ENDDRAG_ORIGIN_RECT" val="840*128"/>
  <p:tag name="TABLE_ENDDRAG_RECT" val="65*362*840*128"/>
</p:tagLst>
</file>

<file path=ppt/tags/tag122.xml><?xml version="1.0" encoding="utf-8"?>
<p:tagLst xmlns:p="http://schemas.openxmlformats.org/presentationml/2006/main">
  <p:tag name="KSO_WM_BEAUTIFY_FLAG" val=""/>
  <p:tag name="KSO_WM_DIAGRAM_VIRTUALLY_FRAME" val="{&quot;height&quot;:406.6,&quot;left&quot;:60,&quot;top&quot;:95.45,&quot;width&quot;:537.7}"/>
</p:tagLst>
</file>

<file path=ppt/tags/tag123.xml><?xml version="1.0" encoding="utf-8"?>
<p:tagLst xmlns:p="http://schemas.openxmlformats.org/presentationml/2006/main">
  <p:tag name="KSO_WM_BEAUTIFY_FLAG" val=""/>
  <p:tag name="KSO_WM_DIAGRAM_VIRTUALLY_FRAME" val="{&quot;height&quot;:406.6,&quot;left&quot;:60,&quot;top&quot;:95.45,&quot;width&quot;:537.7}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  <p:tag name="KSO_WM_DIAGRAM_VIRTUALLY_FRAME" val="{&quot;height&quot;:406.6,&quot;left&quot;:60,&quot;top&quot;:95.45,&quot;width&quot;:537.7}"/>
</p:tagLst>
</file>

<file path=ppt/tags/tag127.xml><?xml version="1.0" encoding="utf-8"?>
<p:tagLst xmlns:p="http://schemas.openxmlformats.org/presentationml/2006/main">
  <p:tag name="KSO_WM_BEAUTIFY_FLAG" val=""/>
  <p:tag name="KSO_WM_DIAGRAM_VIRTUALLY_FRAME" val="{&quot;height&quot;:406.6,&quot;left&quot;:60,&quot;top&quot;:95.45,&quot;width&quot;:537.7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30.xml><?xml version="1.0" encoding="utf-8"?>
<p:tagLst xmlns:p="http://schemas.openxmlformats.org/presentationml/2006/main">
  <p:tag name="KSO_WM_UNIT_PIC_EFFECT" val="1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5_1*i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5_1*i*2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5_1*i*3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4.xml><?xml version="1.0" encoding="utf-8"?>
<p:tagLst xmlns:p="http://schemas.openxmlformats.org/presentationml/2006/main">
  <p:tag name="KSO_WM_BEAUTIFY_FLAG" val="#wm#"/>
  <p:tag name="KSO_WM_UNIT_VALUE" val="1468*247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5_1*d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5.xml><?xml version="1.0" encoding="utf-8"?>
<p:tagLst xmlns:p="http://schemas.openxmlformats.org/presentationml/2006/main">
  <p:tag name="KSO_WM_UNIT_PIC_EFFECT" val="1"/>
</p:tagLst>
</file>

<file path=ppt/tags/tag1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5_1*i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5_1*i*2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5_1*i*3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9.xml><?xml version="1.0" encoding="utf-8"?>
<p:tagLst xmlns:p="http://schemas.openxmlformats.org/presentationml/2006/main">
  <p:tag name="KSO_WM_BEAUTIFY_FLAG" val="#wm#"/>
  <p:tag name="KSO_WM_UNIT_VALUE" val="1468*247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5_1*d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4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40.xml><?xml version="1.0" encoding="utf-8"?>
<p:tagLst xmlns:p="http://schemas.openxmlformats.org/presentationml/2006/main">
  <p:tag name="TABLE_ENDDRAG_ORIGIN_RECT" val="787*209"/>
  <p:tag name="TABLE_ENDDRAG_RECT" val="98*311*787*209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5106_1*d*1"/>
  <p:tag name="KSO_WM_TEMPLATE_CATEGORY" val="custom"/>
  <p:tag name="KSO_WM_TEMPLATE_INDEX" val="20235106"/>
  <p:tag name="KSO_WM_UNIT_LAYERLEVEL" val="1"/>
  <p:tag name="KSO_WM_TAG_VERSION" val="3.0"/>
  <p:tag name="KSO_WM_BEAUTIFY_FLAG" val="#wm#"/>
  <p:tag name="KSO_WM_UNIT_VALUE" val="767*762"/>
  <p:tag name="KSO_WM_UNIT_TYPE" val="d"/>
  <p:tag name="KSO_WM_UNIT_INDEX" val="1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</p:tagLst>
</file>

<file path=ppt/tags/tag142.xml><?xml version="1.0" encoding="utf-8"?>
<p:tagLst xmlns:p="http://schemas.openxmlformats.org/presentationml/2006/main">
  <p:tag name="TABLE_ENDDRAG_ORIGIN_RECT" val="481*440"/>
  <p:tag name="TABLE_ENDDRAG_RECT" val="441*79*481*440"/>
</p:tagLst>
</file>

<file path=ppt/tags/tag143.xml><?xml version="1.0" encoding="utf-8"?>
<p:tagLst xmlns:p="http://schemas.openxmlformats.org/presentationml/2006/main">
  <p:tag name="KSO_WM_DIAGRAM_VIRTUALLY_FRAME" val="{&quot;height&quot;:254.95921259842515,&quot;left&quot;:36.257952755905514,&quot;top&quot;:95.99259842519686,&quot;width&quot;:891.8}"/>
</p:tagLst>
</file>

<file path=ppt/tags/tag144.xml><?xml version="1.0" encoding="utf-8"?>
<p:tagLst xmlns:p="http://schemas.openxmlformats.org/presentationml/2006/main">
  <p:tag name="KSO_WM_UNIT_VALUE" val="1227*88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KSO_WM_UNIT_PLACING_PICTURE_USER_VIEWPORT" val="{&quot;height&quot;:2974.787401574803,&quot;width&quot;:4070.930708661417}"/>
  <p:tag name="KSO_WM_UNIT_PLACING_PICTURE_INFO" val="{&quot;code&quot;:&quot;AB&quot;,&quot;full_picture&quot;:true,&quot;last_full_picture&quot;:&quot;AB&quot;,&quot;margin&quot;:{&quot;left&quot;:71.62036044995068,&quot;right&quot;:73.4687606736527},&quot;scheme&quot;:&quot;3-0&quot;,&quot;spacing&quot;:5}"/>
  <p:tag name="KSO_WM_UNIT_PLACING_PICTURE_USER_VIEWPORT_SMARTMENU" val="{&quot;height&quot;:2566.0438285106575,&quot;width&quot;:3578.2572503794954}"/>
  <p:tag name="KSO_WM_UNIT_PLACING_PICTURE_USER_RELATIVERECTANGLE_SMARTMENU" val="{&quot;bottom&quot;:0,&quot;left&quot;:0,&quot;right&quot;:0,&quot;top&quot;:0}"/>
</p:tagLst>
</file>

<file path=ppt/tags/tag145.xml><?xml version="1.0" encoding="utf-8"?>
<p:tagLst xmlns:p="http://schemas.openxmlformats.org/presentationml/2006/main">
  <p:tag name="KSO_WM_UNIT_VALUE" val="1227*88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KSO_WM_UNIT_PLACING_PICTURE_USER_VIEWPORT" val="{&quot;height&quot;:2944.943307086614,&quot;width&quot;:4140.63779527559}"/>
  <p:tag name="KSO_WM_UNIT_PLACING_PICTURE_INFO" val="{&quot;code&quot;:&quot;AB&quot;,&quot;full_picture&quot;:true,&quot;last_full_picture&quot;:&quot;AB&quot;,&quot;margin&quot;:{&quot;left&quot;:71.62036044995068,&quot;right&quot;:73.4687606736527},&quot;scheme&quot;:&quot;3-0&quot;,&quot;spacing&quot;:5}"/>
  <p:tag name="KSO_WM_UNIT_PLACING_PICTURE_USER_VIEWPORT_SMARTMENU" val="{&quot;height&quot;:2489.5176209577035,&quot;width&quot;:3578.2572503794954}"/>
  <p:tag name="KSO_WM_UNIT_PLACING_PICTURE_USER_RELATIVERECTANGLE_SMARTMENU" val="{&quot;bottom&quot;:0,&quot;left&quot;:0,&quot;right&quot;:0,&quot;top&quot;:0}"/>
</p:tagLst>
</file>

<file path=ppt/tags/tag146.xml><?xml version="1.0" encoding="utf-8"?>
<p:tagLst xmlns:p="http://schemas.openxmlformats.org/presentationml/2006/main">
  <p:tag name="KSO_WM_UNIT_VALUE" val="1227*888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KSO_WM_UNIT_PLACING_PICTURE_USER_VIEWPORT" val="{&quot;height&quot;:2968.7212598425194,&quot;width&quot;:4070.930708661417}"/>
  <p:tag name="KSO_WM_UNIT_PLACING_PICTURE_INFO" val="{&quot;code&quot;:&quot;AB&quot;,&quot;full_picture&quot;:true,&quot;last_full_picture&quot;:&quot;AB&quot;,&quot;margin&quot;:{&quot;left&quot;:71.62036044995068,&quot;right&quot;:73.4687606736527},&quot;scheme&quot;:&quot;3-0&quot;,&quot;spacing&quot;:5}"/>
  <p:tag name="KSO_WM_UNIT_PLACING_PICTURE_USER_VIEWPORT_SMARTMENU" val="{&quot;height&quot;:2564.43855053164,&quot;width&quot;:3578.2572503794954}"/>
  <p:tag name="KSO_WM_UNIT_PLACING_PICTURE_USER_RELATIVERECTANGLE_SMARTMENU" val="{&quot;bottom&quot;:0,&quot;left&quot;:0,&quot;right&quot;:0,&quot;top&quot;:0}"/>
</p:tagLst>
</file>

<file path=ppt/tags/tag147.xml><?xml version="1.0" encoding="utf-8"?>
<p:tagLst xmlns:p="http://schemas.openxmlformats.org/presentationml/2006/main">
  <p:tag name="TABLE_ENDDRAG_ORIGIN_RECT" val="667*440"/>
  <p:tag name="TABLE_ENDDRAG_RECT" val="37*80*667*440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4408_1*m_i*1_1"/>
  <p:tag name="KSO_WM_TEMPLATE_CATEGORY" val="diagram"/>
  <p:tag name="KSO_WM_TEMPLATE_INDEX" val="20234408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solidLine&quot;:{&quot;brightness&quot;:0.699999988079071,&quot;colorType&quot;:2,&quot;rgb&quot;:&quot;#b3b3b3&quot;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4408_1*m_h_i*1_1_2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49999976158142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34408_1*m_h_i*1_1_5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34408_1*m_h_i*1_1_4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34408_1*m_h_i*1_1_6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4408_1*m_h_i*1_1_3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4408_1*m_h_f*1_1_1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4408_1*m_h_i*1_2_2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49999976158142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34408_1*m_h_i*1_2_6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34408_1*m_h_i*1_2_5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34408_1*m_h_i*1_2_4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4408_1*m_h_i*1_2_3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4408_1*m_h_f*1_2_1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4408_1*m_h_i*1_3_2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49999976158142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34408_1*m_h_i*1_3_5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34408_1*m_h_i*1_3_4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34408_1*m_h_i*1_3_6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34408_1*m_h_i*1_3_3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15000000596046448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4408_1*m_h_f*1_3_1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7.xml><?xml version="1.0" encoding="utf-8"?>
<p:tagLst xmlns:p="http://schemas.openxmlformats.org/presentationml/2006/main">
  <p:tag name="KSO_WM_UNIT_VALUE" val="147*1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4408_1*m_h_x*1_1_1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8.xml><?xml version="1.0" encoding="utf-8"?>
<p:tagLst xmlns:p="http://schemas.openxmlformats.org/presentationml/2006/main">
  <p:tag name="KSO_WM_UNIT_VALUE" val="147*1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4408_1*m_h_x*1_1_1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9.xml><?xml version="1.0" encoding="utf-8"?>
<p:tagLst xmlns:p="http://schemas.openxmlformats.org/presentationml/2006/main">
  <p:tag name="KSO_WM_UNIT_VALUE" val="147*1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4408_1*m_h_x*1_1_1"/>
  <p:tag name="KSO_WM_TEMPLATE_CATEGORY" val="diagram"/>
  <p:tag name="KSO_WM_TEMPLATE_INDEX" val="2023440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70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4408_1*m_h_f*1_3_1"/>
  <p:tag name="KSO_WM_TEMPLATE_CATEGORY" val="diagram"/>
  <p:tag name="KSO_WM_TEMPLATE_INDEX" val="2023440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1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4408_1*m_h_f*1_3_1"/>
  <p:tag name="KSO_WM_TEMPLATE_CATEGORY" val="diagram"/>
  <p:tag name="KSO_WM_TEMPLATE_INDEX" val="2023440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2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4408_1*m_h_f*1_3_1"/>
  <p:tag name="KSO_WM_TEMPLATE_CATEGORY" val="diagram"/>
  <p:tag name="KSO_WM_TEMPLATE_INDEX" val="2023440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4408_1*m_h_f*1_3_1"/>
  <p:tag name="KSO_WM_TEMPLATE_CATEGORY" val="diagram"/>
  <p:tag name="KSO_WM_TEMPLATE_INDEX" val="2023440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PRESET_TEXT" val="单击此处添加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38.18863836933446,&quot;left&quot;:12.095168505090442,&quot;top&quot;:60.26136163066552,&quot;width&quot;:936.78123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4.xml><?xml version="1.0" encoding="utf-8"?>
<p:tagLst xmlns:p="http://schemas.openxmlformats.org/presentationml/2006/main">
  <p:tag name="KSO_WM_DIAGRAM_VIRTUALLY_FRAME" val="{&quot;height&quot;:254.95921259842515,&quot;left&quot;:36.257952755905514,&quot;top&quot;:95.99259842519686,&quot;width&quot;:891.8}"/>
</p:tagLst>
</file>

<file path=ppt/tags/tag175.xml><?xml version="1.0" encoding="utf-8"?>
<p:tagLst xmlns:p="http://schemas.openxmlformats.org/presentationml/2006/main">
  <p:tag name="COMMONDATA" val="eyJoZGlkIjoiNmE4YWE2NWM2NjkyMzUxOGRkNDNkNjJlMmYxYjJlZDkifQ=="/>
  <p:tag name="RESOURCE_RECORD_KEY" val="{&quot;70&quot;:[3319074]}"/>
</p:tagLst>
</file>

<file path=ppt/tags/tag18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19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21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22.xml><?xml version="1.0" encoding="utf-8"?>
<p:tagLst xmlns:p="http://schemas.openxmlformats.org/presentationml/2006/main">
  <p:tag name="TABLE_ENDDRAG_ORIGIN_RECT" val="933*456"/>
  <p:tag name="TABLE_ENDDRAG_RECT" val="16*49*933*456"/>
</p:tagLst>
</file>

<file path=ppt/tags/tag23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24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25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26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27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28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29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1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2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3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4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5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6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7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8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39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1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2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3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4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5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6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7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8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49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1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2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3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4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5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6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7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8.xml><?xml version="1.0" encoding="utf-8"?>
<p:tagLst xmlns:p="http://schemas.openxmlformats.org/presentationml/2006/main">
  <p:tag name="KSO_WM_DIAGRAM_VIRTUALLY_FRAME" val="{&quot;height&quot;:427.2,&quot;left&quot;:38.35,&quot;top&quot;:79,&quot;width&quot;:871.9}"/>
</p:tagLst>
</file>

<file path=ppt/tags/tag59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60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1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2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3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4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5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6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7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8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69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70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1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2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3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4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5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6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7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8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79.xml><?xml version="1.0" encoding="utf-8"?>
<p:tagLst xmlns:p="http://schemas.openxmlformats.org/presentationml/2006/main">
  <p:tag name="KSO_WM_DIAGRAM_VIRTUALLY_FRAME" val="{&quot;height&quot;:459.25,&quot;left&quot;:500,&quot;top&quot;:53.25,&quot;width&quot;:400}"/>
</p:tagLst>
</file>

<file path=ppt/tags/tag8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80.xml><?xml version="1.0" encoding="utf-8"?>
<p:tagLst xmlns:p="http://schemas.openxmlformats.org/presentationml/2006/main">
  <p:tag name="PICID" val="{e8ed6569-c3c4-4cd0-8f4b-1d50ab651b01}"/>
</p:tagLst>
</file>

<file path=ppt/tags/tag81.xml><?xml version="1.0" encoding="utf-8"?>
<p:tagLst xmlns:p="http://schemas.openxmlformats.org/presentationml/2006/main">
  <p:tag name="PICID" val="{010fd778-dfd9-4829-a256-5dc813e75cde}"/>
</p:tagLst>
</file>

<file path=ppt/tags/tag82.xml><?xml version="1.0" encoding="utf-8"?>
<p:tagLst xmlns:p="http://schemas.openxmlformats.org/presentationml/2006/main">
  <p:tag name="TABLE_ENDDRAG_ORIGIN_RECT" val="872*423"/>
  <p:tag name="TABLE_ENDDRAG_RECT" val="49*72*872*423"/>
</p:tagLst>
</file>

<file path=ppt/tags/tag8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84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85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86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87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88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89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.xml><?xml version="1.0" encoding="utf-8"?>
<p:tagLst xmlns:p="http://schemas.openxmlformats.org/presentationml/2006/main">
  <p:tag name="KSO_WM_DIAGRAM_VIRTUALLY_FRAME" val="{&quot;height&quot;:463.4,&quot;left&quot;:480,&quot;top&quot;:59.05,&quot;width&quot;:464.7}"/>
</p:tagLst>
</file>

<file path=ppt/tags/tag90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1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2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3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4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5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6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7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8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ags/tag99.xml><?xml version="1.0" encoding="utf-8"?>
<p:tagLst xmlns:p="http://schemas.openxmlformats.org/presentationml/2006/main">
  <p:tag name="KSO_WM_DIAGRAM_VIRTUALLY_FRAME" val="{&quot;height&quot;:371.4,&quot;left&quot;:23.55,&quot;top&quot;:100.9,&quot;width&quot;:925.635008845034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8860</Words>
  <Application>WPS 演示</Application>
  <PresentationFormat>宽屏</PresentationFormat>
  <Paragraphs>2231</Paragraphs>
  <Slides>30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Times New Roman</vt:lpstr>
      <vt:lpstr>Noto Sans SC</vt:lpstr>
      <vt:lpstr>华文细黑</vt:lpstr>
      <vt:lpstr>黑体</vt:lpstr>
      <vt:lpstr>Wingdings</vt:lpstr>
      <vt:lpstr>等线</vt:lpstr>
      <vt:lpstr>Arial Unicode MS</vt:lpstr>
      <vt:lpstr>等线 Light</vt:lpstr>
      <vt:lpstr>华文彩云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后青春 孙纬玲</dc:creator>
  <cp:lastModifiedBy>WPS_1602331273</cp:lastModifiedBy>
  <cp:revision>829</cp:revision>
  <dcterms:created xsi:type="dcterms:W3CDTF">2019-02-26T07:34:00Z</dcterms:created>
  <dcterms:modified xsi:type="dcterms:W3CDTF">2026-03-17T01:29:39Z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5EC0887D3CEF41859C98E9AE0D390B46_13</vt:lpwstr>
  </property>
  <property fmtid="{D5CDD505-2E9C-101B-9397-08002B2CF9AE}" pid="3" name="KSOProductBuildVer">
    <vt:lpwstr>2052-12.1.0.25225</vt:lpwstr>
  </property>
</Properties>
</file>